
<file path=[Content_Types].xml><?xml version="1.0" encoding="utf-8"?>
<Types xmlns="http://schemas.openxmlformats.org/package/2006/content-types">
  <Default Extension="bin" ContentType="application/vnd.openxmlformats-officedocument.oleObject"/>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5.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6.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7.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4"/>
    <p:sldMasterId id="2147483794" r:id="rId5"/>
    <p:sldMasterId id="2147483806" r:id="rId6"/>
    <p:sldMasterId id="2147483819" r:id="rId7"/>
    <p:sldMasterId id="2147483832" r:id="rId8"/>
    <p:sldMasterId id="2147483844" r:id="rId9"/>
    <p:sldMasterId id="2147483856" r:id="rId10"/>
    <p:sldMasterId id="2147483869" r:id="rId11"/>
  </p:sldMasterIdLst>
  <p:notesMasterIdLst>
    <p:notesMasterId r:id="rId65"/>
  </p:notesMasterIdLst>
  <p:handoutMasterIdLst>
    <p:handoutMasterId r:id="rId66"/>
  </p:handoutMasterIdLst>
  <p:sldIdLst>
    <p:sldId id="419" r:id="rId12"/>
    <p:sldId id="837" r:id="rId13"/>
    <p:sldId id="854" r:id="rId14"/>
    <p:sldId id="839" r:id="rId15"/>
    <p:sldId id="262" r:id="rId16"/>
    <p:sldId id="838" r:id="rId17"/>
    <p:sldId id="840" r:id="rId18"/>
    <p:sldId id="841" r:id="rId19"/>
    <p:sldId id="842" r:id="rId20"/>
    <p:sldId id="346" r:id="rId21"/>
    <p:sldId id="843" r:id="rId22"/>
    <p:sldId id="331" r:id="rId23"/>
    <p:sldId id="334" r:id="rId24"/>
    <p:sldId id="335" r:id="rId25"/>
    <p:sldId id="336" r:id="rId26"/>
    <p:sldId id="337" r:id="rId27"/>
    <p:sldId id="338" r:id="rId28"/>
    <p:sldId id="341" r:id="rId29"/>
    <p:sldId id="342" r:id="rId30"/>
    <p:sldId id="344" r:id="rId31"/>
    <p:sldId id="345" r:id="rId32"/>
    <p:sldId id="347" r:id="rId33"/>
    <p:sldId id="348" r:id="rId34"/>
    <p:sldId id="349" r:id="rId35"/>
    <p:sldId id="295" r:id="rId36"/>
    <p:sldId id="365" r:id="rId37"/>
    <p:sldId id="296" r:id="rId38"/>
    <p:sldId id="298" r:id="rId39"/>
    <p:sldId id="297" r:id="rId40"/>
    <p:sldId id="299" r:id="rId41"/>
    <p:sldId id="300" r:id="rId42"/>
    <p:sldId id="312" r:id="rId43"/>
    <p:sldId id="302" r:id="rId44"/>
    <p:sldId id="303" r:id="rId45"/>
    <p:sldId id="304" r:id="rId46"/>
    <p:sldId id="305" r:id="rId47"/>
    <p:sldId id="361" r:id="rId48"/>
    <p:sldId id="362" r:id="rId49"/>
    <p:sldId id="857" r:id="rId50"/>
    <p:sldId id="381" r:id="rId51"/>
    <p:sldId id="845" r:id="rId52"/>
    <p:sldId id="848" r:id="rId53"/>
    <p:sldId id="846" r:id="rId54"/>
    <p:sldId id="847" r:id="rId55"/>
    <p:sldId id="852" r:id="rId56"/>
    <p:sldId id="537" r:id="rId57"/>
    <p:sldId id="367" r:id="rId58"/>
    <p:sldId id="355" r:id="rId59"/>
    <p:sldId id="851" r:id="rId60"/>
    <p:sldId id="853" r:id="rId61"/>
    <p:sldId id="406" r:id="rId62"/>
    <p:sldId id="856" r:id="rId63"/>
    <p:sldId id="855" r:id="rId64"/>
  </p:sldIdLst>
  <p:sldSz cx="12192000" cy="6858000"/>
  <p:notesSz cx="9872663" cy="6735763"/>
  <p:defaultTextStyle>
    <a:defPPr rtl="0">
      <a:defRPr lang="ja-jp"/>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C5AEE870-D8EE-4F69-9002-53D0A328C9FC}">
          <p14:sldIdLst>
            <p14:sldId id="419"/>
            <p14:sldId id="837"/>
            <p14:sldId id="854"/>
            <p14:sldId id="839"/>
            <p14:sldId id="262"/>
            <p14:sldId id="838"/>
            <p14:sldId id="840"/>
            <p14:sldId id="841"/>
            <p14:sldId id="842"/>
            <p14:sldId id="346"/>
            <p14:sldId id="843"/>
            <p14:sldId id="331"/>
            <p14:sldId id="334"/>
            <p14:sldId id="335"/>
            <p14:sldId id="336"/>
            <p14:sldId id="337"/>
            <p14:sldId id="338"/>
            <p14:sldId id="341"/>
            <p14:sldId id="342"/>
            <p14:sldId id="344"/>
            <p14:sldId id="345"/>
            <p14:sldId id="347"/>
            <p14:sldId id="348"/>
            <p14:sldId id="349"/>
            <p14:sldId id="295"/>
            <p14:sldId id="365"/>
            <p14:sldId id="296"/>
            <p14:sldId id="298"/>
            <p14:sldId id="297"/>
            <p14:sldId id="299"/>
            <p14:sldId id="300"/>
            <p14:sldId id="312"/>
            <p14:sldId id="302"/>
            <p14:sldId id="303"/>
            <p14:sldId id="304"/>
            <p14:sldId id="305"/>
            <p14:sldId id="361"/>
            <p14:sldId id="362"/>
            <p14:sldId id="857"/>
            <p14:sldId id="381"/>
            <p14:sldId id="845"/>
            <p14:sldId id="848"/>
            <p14:sldId id="846"/>
            <p14:sldId id="847"/>
            <p14:sldId id="852"/>
            <p14:sldId id="537"/>
            <p14:sldId id="367"/>
            <p14:sldId id="355"/>
            <p14:sldId id="851"/>
            <p14:sldId id="853"/>
            <p14:sldId id="406"/>
            <p14:sldId id="856"/>
            <p14:sldId id="855"/>
          </p14:sldIdLst>
        </p14:section>
        <p14:section name="タイトルなしのセクション" id="{95181D7D-AACC-4CCB-BE73-BEF56089AE5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52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204" autoAdjust="0"/>
    <p:restoredTop sz="94605" autoAdjust="0"/>
  </p:normalViewPr>
  <p:slideViewPr>
    <p:cSldViewPr snapToGrid="0">
      <p:cViewPr varScale="1">
        <p:scale>
          <a:sx n="113" d="100"/>
          <a:sy n="113" d="100"/>
        </p:scale>
        <p:origin x="210" y="96"/>
      </p:cViewPr>
      <p:guideLst/>
    </p:cSldViewPr>
  </p:slideViewPr>
  <p:notesTextViewPr>
    <p:cViewPr>
      <p:scale>
        <a:sx n="1" d="1"/>
        <a:sy n="1" d="1"/>
      </p:scale>
      <p:origin x="0" y="0"/>
    </p:cViewPr>
  </p:notesTextViewPr>
  <p:notesViewPr>
    <p:cSldViewPr snapToGrid="0">
      <p:cViewPr varScale="1">
        <p:scale>
          <a:sx n="99" d="100"/>
          <a:sy n="99" d="100"/>
        </p:scale>
        <p:origin x="3570" y="7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5.xml"/><Relationship Id="rId21" Type="http://schemas.openxmlformats.org/officeDocument/2006/relationships/slide" Target="slides/slide10.xml"/><Relationship Id="rId42" Type="http://schemas.openxmlformats.org/officeDocument/2006/relationships/slide" Target="slides/slide31.xml"/><Relationship Id="rId47" Type="http://schemas.openxmlformats.org/officeDocument/2006/relationships/slide" Target="slides/slide36.xml"/><Relationship Id="rId63" Type="http://schemas.openxmlformats.org/officeDocument/2006/relationships/slide" Target="slides/slide52.xml"/><Relationship Id="rId68"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slide" Target="slides/slide47.xml"/><Relationship Id="rId66" Type="http://schemas.openxmlformats.org/officeDocument/2006/relationships/handoutMaster" Target="handoutMasters/handoutMaster1.xml"/><Relationship Id="rId5" Type="http://schemas.openxmlformats.org/officeDocument/2006/relationships/slideMaster" Target="slideMasters/slideMaster2.xml"/><Relationship Id="rId61" Type="http://schemas.openxmlformats.org/officeDocument/2006/relationships/slide" Target="slides/slide50.xml"/><Relationship Id="rId19" Type="http://schemas.openxmlformats.org/officeDocument/2006/relationships/slide" Target="slides/slide8.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slide" Target="slides/slide53.xml"/><Relationship Id="rId69" Type="http://schemas.openxmlformats.org/officeDocument/2006/relationships/theme" Target="theme/theme1.xml"/><Relationship Id="rId8" Type="http://schemas.openxmlformats.org/officeDocument/2006/relationships/slideMaster" Target="slideMasters/slideMaster5.xml"/><Relationship Id="rId51" Type="http://schemas.openxmlformats.org/officeDocument/2006/relationships/slide" Target="slides/slide40.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presProps" Target="presProps.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 Type="http://schemas.openxmlformats.org/officeDocument/2006/relationships/slideMaster" Target="slideMasters/slideMaster7.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 Id="rId34" Type="http://schemas.openxmlformats.org/officeDocument/2006/relationships/slide" Target="slides/slide23.xml"/><Relationship Id="rId50" Type="http://schemas.openxmlformats.org/officeDocument/2006/relationships/slide" Target="slides/slide39.xml"/><Relationship Id="rId55" Type="http://schemas.openxmlformats.org/officeDocument/2006/relationships/slide" Target="slides/slide4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18B4ED-81BD-49F5-90B2-2229B7533E4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kumimoji="1" lang="ja-JP" altLang="en-US"/>
        </a:p>
      </dgm:t>
    </dgm:pt>
    <dgm:pt modelId="{5ECD0999-6B6B-4A10-83B4-2BA4FA7E8B1B}">
      <dgm:prSet phldrT="[テキスト]"/>
      <dgm:spPr>
        <a:solidFill>
          <a:srgbClr val="92D050"/>
        </a:solidFill>
      </dgm:spPr>
      <dgm:t>
        <a:bodyPr/>
        <a:lstStyle/>
        <a:p>
          <a:r>
            <a:rPr kumimoji="1" lang="en-US" altLang="ja-JP" dirty="0"/>
            <a:t>1</a:t>
          </a:r>
          <a:r>
            <a:rPr kumimoji="1" lang="ja-JP" altLang="en-US" dirty="0" err="1"/>
            <a:t>．</a:t>
          </a:r>
          <a:r>
            <a:rPr kumimoji="1" lang="ja-JP" altLang="en-US" dirty="0"/>
            <a:t>神経発達症群</a:t>
          </a:r>
        </a:p>
      </dgm:t>
    </dgm:pt>
    <dgm:pt modelId="{DEDA206D-C593-4006-9F3A-0D4954E7BFA7}" type="parTrans" cxnId="{CEDC7284-DBB9-40BF-911E-D9A3BFBF4734}">
      <dgm:prSet/>
      <dgm:spPr/>
      <dgm:t>
        <a:bodyPr/>
        <a:lstStyle/>
        <a:p>
          <a:endParaRPr kumimoji="1" lang="ja-JP" altLang="en-US"/>
        </a:p>
      </dgm:t>
    </dgm:pt>
    <dgm:pt modelId="{C3D28C4F-033E-4236-B7AC-187FDD83949D}" type="sibTrans" cxnId="{CEDC7284-DBB9-40BF-911E-D9A3BFBF4734}">
      <dgm:prSet/>
      <dgm:spPr/>
      <dgm:t>
        <a:bodyPr/>
        <a:lstStyle/>
        <a:p>
          <a:endParaRPr kumimoji="1" lang="ja-JP" altLang="en-US"/>
        </a:p>
      </dgm:t>
    </dgm:pt>
    <dgm:pt modelId="{CCDCF30C-E678-472F-BC96-37E74411A7F8}">
      <dgm:prSet phldrT="[テキスト]"/>
      <dgm:spPr/>
      <dgm:t>
        <a:bodyPr/>
        <a:lstStyle/>
        <a:p>
          <a:r>
            <a:rPr kumimoji="1" lang="ja-JP" altLang="en-US" dirty="0"/>
            <a:t>知的発達症群　　　○知的発達症　○全般性発達遅延　○その他の知的発達症</a:t>
          </a:r>
        </a:p>
      </dgm:t>
    </dgm:pt>
    <dgm:pt modelId="{734660B9-5140-4A87-BB02-716801978D2E}" type="parTrans" cxnId="{990CC60C-BC63-4121-8004-26C6CC7C7894}">
      <dgm:prSet/>
      <dgm:spPr/>
      <dgm:t>
        <a:bodyPr/>
        <a:lstStyle/>
        <a:p>
          <a:endParaRPr kumimoji="1" lang="ja-JP" altLang="en-US"/>
        </a:p>
      </dgm:t>
    </dgm:pt>
    <dgm:pt modelId="{63E7518E-830D-4EAA-926D-7878CB9C802B}" type="sibTrans" cxnId="{990CC60C-BC63-4121-8004-26C6CC7C7894}">
      <dgm:prSet/>
      <dgm:spPr/>
      <dgm:t>
        <a:bodyPr/>
        <a:lstStyle/>
        <a:p>
          <a:endParaRPr kumimoji="1" lang="ja-JP" altLang="en-US"/>
        </a:p>
      </dgm:t>
    </dgm:pt>
    <dgm:pt modelId="{35EA69C5-2644-4D86-8815-EF47CB95A545}">
      <dgm:prSet phldrT="[テキスト]"/>
      <dgm:spPr/>
      <dgm:t>
        <a:bodyPr/>
        <a:lstStyle/>
        <a:p>
          <a:r>
            <a:rPr kumimoji="1" lang="en-US" altLang="ja-JP" dirty="0"/>
            <a:t>3</a:t>
          </a:r>
          <a:r>
            <a:rPr kumimoji="1" lang="ja-JP" altLang="en-US" dirty="0" err="1"/>
            <a:t>．</a:t>
          </a:r>
          <a:r>
            <a:rPr kumimoji="1" lang="ja-JP" altLang="en-US" dirty="0"/>
            <a:t>双極性症および関連症群</a:t>
          </a:r>
        </a:p>
      </dgm:t>
    </dgm:pt>
    <dgm:pt modelId="{85C2A11F-F10B-481B-89BD-FBB6B4664524}" type="parTrans" cxnId="{77792006-A94C-4910-BE15-38A13B212962}">
      <dgm:prSet/>
      <dgm:spPr/>
      <dgm:t>
        <a:bodyPr/>
        <a:lstStyle/>
        <a:p>
          <a:endParaRPr kumimoji="1" lang="ja-JP" altLang="en-US"/>
        </a:p>
      </dgm:t>
    </dgm:pt>
    <dgm:pt modelId="{55164946-207C-4474-AC2F-F640E1F68905}" type="sibTrans" cxnId="{77792006-A94C-4910-BE15-38A13B212962}">
      <dgm:prSet/>
      <dgm:spPr/>
      <dgm:t>
        <a:bodyPr/>
        <a:lstStyle/>
        <a:p>
          <a:endParaRPr kumimoji="1" lang="ja-JP" altLang="en-US"/>
        </a:p>
      </dgm:t>
    </dgm:pt>
    <dgm:pt modelId="{C98B6185-BBC2-4A02-9C90-260A9FEE13DF}">
      <dgm:prSet/>
      <dgm:spPr/>
      <dgm:t>
        <a:bodyPr/>
        <a:lstStyle/>
        <a:p>
          <a:r>
            <a:rPr kumimoji="1" lang="en-US" altLang="ja-JP" dirty="0"/>
            <a:t>2</a:t>
          </a:r>
          <a:r>
            <a:rPr kumimoji="1" lang="ja-JP" altLang="en-US" dirty="0" err="1"/>
            <a:t>．</a:t>
          </a:r>
          <a:r>
            <a:rPr kumimoji="1" lang="ja-JP" altLang="en-US" dirty="0"/>
            <a:t>統合失調症スペクトラム症および精神病症群</a:t>
          </a:r>
        </a:p>
      </dgm:t>
    </dgm:pt>
    <dgm:pt modelId="{3F59A1F4-5C3A-4FF8-A3C5-76FEDDD83821}" type="parTrans" cxnId="{039ED99A-4A77-4477-AA51-1F52CF01662D}">
      <dgm:prSet/>
      <dgm:spPr/>
      <dgm:t>
        <a:bodyPr/>
        <a:lstStyle/>
        <a:p>
          <a:endParaRPr kumimoji="1" lang="ja-JP" altLang="en-US"/>
        </a:p>
      </dgm:t>
    </dgm:pt>
    <dgm:pt modelId="{36E7C3FA-FBB5-4381-8328-AA000638F410}" type="sibTrans" cxnId="{039ED99A-4A77-4477-AA51-1F52CF01662D}">
      <dgm:prSet/>
      <dgm:spPr/>
      <dgm:t>
        <a:bodyPr/>
        <a:lstStyle/>
        <a:p>
          <a:endParaRPr kumimoji="1" lang="ja-JP" altLang="en-US"/>
        </a:p>
      </dgm:t>
    </dgm:pt>
    <dgm:pt modelId="{34A9BB67-08D8-468E-8AFA-D70BBCA2A68B}">
      <dgm:prSet/>
      <dgm:spPr/>
      <dgm:t>
        <a:bodyPr/>
        <a:lstStyle/>
        <a:p>
          <a:r>
            <a:rPr kumimoji="1" lang="en-US" altLang="ja-JP" dirty="0"/>
            <a:t>4</a:t>
          </a:r>
          <a:r>
            <a:rPr kumimoji="1" lang="ja-JP" altLang="en-US" dirty="0" err="1"/>
            <a:t>．</a:t>
          </a:r>
          <a:r>
            <a:rPr kumimoji="1" lang="ja-JP" altLang="en-US" dirty="0"/>
            <a:t>抑うつ性症群</a:t>
          </a:r>
        </a:p>
      </dgm:t>
    </dgm:pt>
    <dgm:pt modelId="{ADBDB054-3953-46F9-8E43-B8CFA387038C}" type="parTrans" cxnId="{731A6690-E767-406D-9F80-E4CAA074188A}">
      <dgm:prSet/>
      <dgm:spPr/>
      <dgm:t>
        <a:bodyPr/>
        <a:lstStyle/>
        <a:p>
          <a:endParaRPr kumimoji="1" lang="ja-JP" altLang="en-US"/>
        </a:p>
      </dgm:t>
    </dgm:pt>
    <dgm:pt modelId="{38581B20-4657-4557-951B-B391EFBE4299}" type="sibTrans" cxnId="{731A6690-E767-406D-9F80-E4CAA074188A}">
      <dgm:prSet/>
      <dgm:spPr/>
      <dgm:t>
        <a:bodyPr/>
        <a:lstStyle/>
        <a:p>
          <a:endParaRPr kumimoji="1" lang="ja-JP" altLang="en-US"/>
        </a:p>
      </dgm:t>
    </dgm:pt>
    <dgm:pt modelId="{6B7183F3-6935-49ED-9A30-A0D1B47C89BE}">
      <dgm:prSet phldrT="[テキスト]"/>
      <dgm:spPr/>
      <dgm:t>
        <a:bodyPr/>
        <a:lstStyle/>
        <a:p>
          <a:r>
            <a:rPr kumimoji="1" lang="ja-JP" altLang="en-US" dirty="0"/>
            <a:t>コミュニケーション症群　○言語症　○語音症　○小児期発症発話流暢性症　○社会的コミュニケーション症</a:t>
          </a:r>
        </a:p>
      </dgm:t>
    </dgm:pt>
    <dgm:pt modelId="{B4C529E2-9369-411D-9C31-FAE3DF3158C7}" type="parTrans" cxnId="{C39AF10C-0D54-49C8-9980-DE0DFCC7C286}">
      <dgm:prSet/>
      <dgm:spPr/>
      <dgm:t>
        <a:bodyPr/>
        <a:lstStyle/>
        <a:p>
          <a:endParaRPr kumimoji="1" lang="ja-JP" altLang="en-US"/>
        </a:p>
      </dgm:t>
    </dgm:pt>
    <dgm:pt modelId="{8051DD42-EFC3-4588-9DCE-F607A968C384}" type="sibTrans" cxnId="{C39AF10C-0D54-49C8-9980-DE0DFCC7C286}">
      <dgm:prSet/>
      <dgm:spPr/>
      <dgm:t>
        <a:bodyPr/>
        <a:lstStyle/>
        <a:p>
          <a:endParaRPr kumimoji="1" lang="ja-JP" altLang="en-US"/>
        </a:p>
      </dgm:t>
    </dgm:pt>
    <dgm:pt modelId="{202C955E-D817-4871-A21D-31A79F68657D}">
      <dgm:prSet phldrT="[テキスト]"/>
      <dgm:spPr/>
      <dgm:t>
        <a:bodyPr/>
        <a:lstStyle/>
        <a:p>
          <a:r>
            <a:rPr kumimoji="1" lang="ja-JP" altLang="en-US" dirty="0"/>
            <a:t>自閉スペクトラム症</a:t>
          </a:r>
        </a:p>
      </dgm:t>
    </dgm:pt>
    <dgm:pt modelId="{FD0C596B-2A0D-49E7-B98D-E904375B031B}" type="parTrans" cxnId="{9B724F0A-B07A-4F64-B09F-57BF192DCEC6}">
      <dgm:prSet/>
      <dgm:spPr/>
      <dgm:t>
        <a:bodyPr/>
        <a:lstStyle/>
        <a:p>
          <a:endParaRPr kumimoji="1" lang="ja-JP" altLang="en-US"/>
        </a:p>
      </dgm:t>
    </dgm:pt>
    <dgm:pt modelId="{4BEA036A-5C61-4BA8-9810-592C2B3C125E}" type="sibTrans" cxnId="{9B724F0A-B07A-4F64-B09F-57BF192DCEC6}">
      <dgm:prSet/>
      <dgm:spPr/>
      <dgm:t>
        <a:bodyPr/>
        <a:lstStyle/>
        <a:p>
          <a:endParaRPr kumimoji="1" lang="ja-JP" altLang="en-US"/>
        </a:p>
      </dgm:t>
    </dgm:pt>
    <dgm:pt modelId="{D3175CE1-EFE9-4FC2-863E-C3C789E5AFCD}">
      <dgm:prSet phldrT="[テキスト]"/>
      <dgm:spPr/>
      <dgm:t>
        <a:bodyPr/>
        <a:lstStyle/>
        <a:p>
          <a:r>
            <a:rPr kumimoji="1" lang="ja-JP" altLang="en-US" dirty="0"/>
            <a:t>注意欠如多動症</a:t>
          </a:r>
        </a:p>
      </dgm:t>
    </dgm:pt>
    <dgm:pt modelId="{C9FF6A5E-7600-443E-BC8E-82E4CD7D1052}" type="parTrans" cxnId="{8FA70A39-BD55-4309-B384-27094202A8AB}">
      <dgm:prSet/>
      <dgm:spPr/>
      <dgm:t>
        <a:bodyPr/>
        <a:lstStyle/>
        <a:p>
          <a:endParaRPr kumimoji="1" lang="ja-JP" altLang="en-US"/>
        </a:p>
      </dgm:t>
    </dgm:pt>
    <dgm:pt modelId="{0D0813D9-765F-49BE-9C83-C94D790C0F92}" type="sibTrans" cxnId="{8FA70A39-BD55-4309-B384-27094202A8AB}">
      <dgm:prSet/>
      <dgm:spPr/>
      <dgm:t>
        <a:bodyPr/>
        <a:lstStyle/>
        <a:p>
          <a:endParaRPr kumimoji="1" lang="ja-JP" altLang="en-US"/>
        </a:p>
      </dgm:t>
    </dgm:pt>
    <dgm:pt modelId="{BBEE07EC-B06A-476E-AFC8-A1BE0E33B430}">
      <dgm:prSet phldrT="[テキスト]"/>
      <dgm:spPr/>
      <dgm:t>
        <a:bodyPr/>
        <a:lstStyle/>
        <a:p>
          <a:r>
            <a:rPr kumimoji="1" lang="ja-JP" altLang="en-US" dirty="0"/>
            <a:t>限局性学習症</a:t>
          </a:r>
        </a:p>
      </dgm:t>
    </dgm:pt>
    <dgm:pt modelId="{DD1E0DC4-65F9-4F60-AB05-17D961B75B07}" type="parTrans" cxnId="{C1A455B2-0A84-457F-BFD5-6C3EB895C1EA}">
      <dgm:prSet/>
      <dgm:spPr/>
      <dgm:t>
        <a:bodyPr/>
        <a:lstStyle/>
        <a:p>
          <a:endParaRPr kumimoji="1" lang="ja-JP" altLang="en-US"/>
        </a:p>
      </dgm:t>
    </dgm:pt>
    <dgm:pt modelId="{DBF13624-24F3-4460-ADA7-A7B437962540}" type="sibTrans" cxnId="{C1A455B2-0A84-457F-BFD5-6C3EB895C1EA}">
      <dgm:prSet/>
      <dgm:spPr/>
      <dgm:t>
        <a:bodyPr/>
        <a:lstStyle/>
        <a:p>
          <a:endParaRPr kumimoji="1" lang="ja-JP" altLang="en-US"/>
        </a:p>
      </dgm:t>
    </dgm:pt>
    <dgm:pt modelId="{BA6751DA-EDAF-416B-9AC9-9FE20E6575F8}">
      <dgm:prSet phldrT="[テキスト]"/>
      <dgm:spPr/>
      <dgm:t>
        <a:bodyPr/>
        <a:lstStyle/>
        <a:p>
          <a:r>
            <a:rPr kumimoji="1" lang="ja-JP" altLang="en-US" dirty="0"/>
            <a:t>運動症群　○発達性協調運動症　○常同症　○チック症</a:t>
          </a:r>
        </a:p>
      </dgm:t>
    </dgm:pt>
    <dgm:pt modelId="{F4C981F6-BF43-4045-AB89-2019F59109E6}" type="parTrans" cxnId="{9F1C0F1C-8A84-43BF-A845-B3DFBA8DDA3B}">
      <dgm:prSet/>
      <dgm:spPr/>
      <dgm:t>
        <a:bodyPr/>
        <a:lstStyle/>
        <a:p>
          <a:endParaRPr kumimoji="1" lang="ja-JP" altLang="en-US"/>
        </a:p>
      </dgm:t>
    </dgm:pt>
    <dgm:pt modelId="{031018FC-2D7E-491B-B461-8F29141D4B76}" type="sibTrans" cxnId="{9F1C0F1C-8A84-43BF-A845-B3DFBA8DDA3B}">
      <dgm:prSet/>
      <dgm:spPr/>
      <dgm:t>
        <a:bodyPr/>
        <a:lstStyle/>
        <a:p>
          <a:endParaRPr kumimoji="1" lang="ja-JP" altLang="en-US"/>
        </a:p>
      </dgm:t>
    </dgm:pt>
    <dgm:pt modelId="{0D4A4C9F-B802-4810-8270-9897C5D060CC}">
      <dgm:prSet/>
      <dgm:spPr/>
      <dgm:t>
        <a:bodyPr/>
        <a:lstStyle/>
        <a:p>
          <a:r>
            <a:rPr kumimoji="1" lang="en-US" altLang="ja-JP" dirty="0"/>
            <a:t>6.</a:t>
          </a:r>
          <a:r>
            <a:rPr kumimoji="1" lang="ja-JP" altLang="en-US" dirty="0"/>
            <a:t>　強迫症群</a:t>
          </a:r>
        </a:p>
      </dgm:t>
    </dgm:pt>
    <dgm:pt modelId="{0B69DE35-CBA3-4C85-8BC4-1967B751AF57}" type="parTrans" cxnId="{EB6AC092-AC5E-458E-855C-3397E609B6B7}">
      <dgm:prSet/>
      <dgm:spPr/>
      <dgm:t>
        <a:bodyPr/>
        <a:lstStyle/>
        <a:p>
          <a:endParaRPr kumimoji="1" lang="ja-JP" altLang="en-US"/>
        </a:p>
      </dgm:t>
    </dgm:pt>
    <dgm:pt modelId="{456792AA-5960-459D-8811-FA432DFE7F91}" type="sibTrans" cxnId="{EB6AC092-AC5E-458E-855C-3397E609B6B7}">
      <dgm:prSet/>
      <dgm:spPr/>
      <dgm:t>
        <a:bodyPr/>
        <a:lstStyle/>
        <a:p>
          <a:endParaRPr kumimoji="1" lang="ja-JP" altLang="en-US"/>
        </a:p>
      </dgm:t>
    </dgm:pt>
    <dgm:pt modelId="{ABE21454-77FC-492E-BEBE-29DB0EAEDBD8}">
      <dgm:prSet/>
      <dgm:spPr>
        <a:solidFill>
          <a:srgbClr val="92D050"/>
        </a:solidFill>
      </dgm:spPr>
      <dgm:t>
        <a:bodyPr/>
        <a:lstStyle/>
        <a:p>
          <a:r>
            <a:rPr kumimoji="1" lang="en-US" altLang="ja-JP" dirty="0"/>
            <a:t>5</a:t>
          </a:r>
          <a:r>
            <a:rPr kumimoji="1" lang="ja-JP" altLang="en-US" dirty="0" err="1"/>
            <a:t>．</a:t>
          </a:r>
          <a:r>
            <a:rPr kumimoji="1" lang="ja-JP" altLang="en-US" dirty="0"/>
            <a:t>不安症群</a:t>
          </a:r>
        </a:p>
      </dgm:t>
    </dgm:pt>
    <dgm:pt modelId="{3CFB6D3A-9D1D-4B48-8BD3-8DEAA1B66B03}" type="parTrans" cxnId="{70E103BA-705E-4A8E-BDE4-985D8ECB20A7}">
      <dgm:prSet/>
      <dgm:spPr/>
      <dgm:t>
        <a:bodyPr/>
        <a:lstStyle/>
        <a:p>
          <a:endParaRPr kumimoji="1" lang="ja-JP" altLang="en-US"/>
        </a:p>
      </dgm:t>
    </dgm:pt>
    <dgm:pt modelId="{4A69AF10-727E-45A4-AC95-F535C942F2BC}" type="sibTrans" cxnId="{70E103BA-705E-4A8E-BDE4-985D8ECB20A7}">
      <dgm:prSet/>
      <dgm:spPr/>
      <dgm:t>
        <a:bodyPr/>
        <a:lstStyle/>
        <a:p>
          <a:endParaRPr kumimoji="1" lang="ja-JP" altLang="en-US"/>
        </a:p>
      </dgm:t>
    </dgm:pt>
    <dgm:pt modelId="{4959B310-3240-483E-9337-6EA4DC3029C1}" type="pres">
      <dgm:prSet presAssocID="{8B18B4ED-81BD-49F5-90B2-2229B7533E49}" presName="linear" presStyleCnt="0">
        <dgm:presLayoutVars>
          <dgm:animLvl val="lvl"/>
          <dgm:resizeHandles val="exact"/>
        </dgm:presLayoutVars>
      </dgm:prSet>
      <dgm:spPr/>
    </dgm:pt>
    <dgm:pt modelId="{D16B3F47-E724-444A-B334-E262D6817A58}" type="pres">
      <dgm:prSet presAssocID="{5ECD0999-6B6B-4A10-83B4-2BA4FA7E8B1B}" presName="parentText" presStyleLbl="node1" presStyleIdx="0" presStyleCnt="6">
        <dgm:presLayoutVars>
          <dgm:chMax val="0"/>
          <dgm:bulletEnabled val="1"/>
        </dgm:presLayoutVars>
      </dgm:prSet>
      <dgm:spPr/>
    </dgm:pt>
    <dgm:pt modelId="{99DC5DE2-95B0-4AE7-B5C4-C12AD457BBDF}" type="pres">
      <dgm:prSet presAssocID="{5ECD0999-6B6B-4A10-83B4-2BA4FA7E8B1B}" presName="childText" presStyleLbl="revTx" presStyleIdx="0" presStyleCnt="1">
        <dgm:presLayoutVars>
          <dgm:bulletEnabled val="1"/>
        </dgm:presLayoutVars>
      </dgm:prSet>
      <dgm:spPr/>
    </dgm:pt>
    <dgm:pt modelId="{AD459F15-1A99-4933-8AEA-ABA9E80EC1CB}" type="pres">
      <dgm:prSet presAssocID="{C98B6185-BBC2-4A02-9C90-260A9FEE13DF}" presName="parentText" presStyleLbl="node1" presStyleIdx="1" presStyleCnt="6">
        <dgm:presLayoutVars>
          <dgm:chMax val="0"/>
          <dgm:bulletEnabled val="1"/>
        </dgm:presLayoutVars>
      </dgm:prSet>
      <dgm:spPr/>
    </dgm:pt>
    <dgm:pt modelId="{EB0F7A04-E6B0-4999-A834-FC8316564A4A}" type="pres">
      <dgm:prSet presAssocID="{36E7C3FA-FBB5-4381-8328-AA000638F410}" presName="spacer" presStyleCnt="0"/>
      <dgm:spPr/>
    </dgm:pt>
    <dgm:pt modelId="{CCF72830-55F7-4905-92EE-4CB8C024D7B7}" type="pres">
      <dgm:prSet presAssocID="{35EA69C5-2644-4D86-8815-EF47CB95A545}" presName="parentText" presStyleLbl="node1" presStyleIdx="2" presStyleCnt="6">
        <dgm:presLayoutVars>
          <dgm:chMax val="0"/>
          <dgm:bulletEnabled val="1"/>
        </dgm:presLayoutVars>
      </dgm:prSet>
      <dgm:spPr/>
    </dgm:pt>
    <dgm:pt modelId="{65B77069-B5C8-4ABD-B03D-F33A1E5E2C6D}" type="pres">
      <dgm:prSet presAssocID="{55164946-207C-4474-AC2F-F640E1F68905}" presName="spacer" presStyleCnt="0"/>
      <dgm:spPr/>
    </dgm:pt>
    <dgm:pt modelId="{D8E9E62A-768C-4BF9-AA06-4691FE9A20FB}" type="pres">
      <dgm:prSet presAssocID="{34A9BB67-08D8-468E-8AFA-D70BBCA2A68B}" presName="parentText" presStyleLbl="node1" presStyleIdx="3" presStyleCnt="6">
        <dgm:presLayoutVars>
          <dgm:chMax val="0"/>
          <dgm:bulletEnabled val="1"/>
        </dgm:presLayoutVars>
      </dgm:prSet>
      <dgm:spPr/>
    </dgm:pt>
    <dgm:pt modelId="{DA048AB5-1359-4C10-8F3E-3B278F25974D}" type="pres">
      <dgm:prSet presAssocID="{38581B20-4657-4557-951B-B391EFBE4299}" presName="spacer" presStyleCnt="0"/>
      <dgm:spPr/>
    </dgm:pt>
    <dgm:pt modelId="{F13E2A90-F912-4084-B071-55C963484F23}" type="pres">
      <dgm:prSet presAssocID="{ABE21454-77FC-492E-BEBE-29DB0EAEDBD8}" presName="parentText" presStyleLbl="node1" presStyleIdx="4" presStyleCnt="6">
        <dgm:presLayoutVars>
          <dgm:chMax val="0"/>
          <dgm:bulletEnabled val="1"/>
        </dgm:presLayoutVars>
      </dgm:prSet>
      <dgm:spPr/>
    </dgm:pt>
    <dgm:pt modelId="{1F38B232-420F-4663-BF74-AF1E395F54FC}" type="pres">
      <dgm:prSet presAssocID="{4A69AF10-727E-45A4-AC95-F535C942F2BC}" presName="spacer" presStyleCnt="0"/>
      <dgm:spPr/>
    </dgm:pt>
    <dgm:pt modelId="{51948DE4-47B7-4C9A-A0D7-1A900643D90B}" type="pres">
      <dgm:prSet presAssocID="{0D4A4C9F-B802-4810-8270-9897C5D060CC}" presName="parentText" presStyleLbl="node1" presStyleIdx="5" presStyleCnt="6">
        <dgm:presLayoutVars>
          <dgm:chMax val="0"/>
          <dgm:bulletEnabled val="1"/>
        </dgm:presLayoutVars>
      </dgm:prSet>
      <dgm:spPr/>
    </dgm:pt>
  </dgm:ptLst>
  <dgm:cxnLst>
    <dgm:cxn modelId="{77792006-A94C-4910-BE15-38A13B212962}" srcId="{8B18B4ED-81BD-49F5-90B2-2229B7533E49}" destId="{35EA69C5-2644-4D86-8815-EF47CB95A545}" srcOrd="2" destOrd="0" parTransId="{85C2A11F-F10B-481B-89BD-FBB6B4664524}" sibTransId="{55164946-207C-4474-AC2F-F640E1F68905}"/>
    <dgm:cxn modelId="{9B724F0A-B07A-4F64-B09F-57BF192DCEC6}" srcId="{5ECD0999-6B6B-4A10-83B4-2BA4FA7E8B1B}" destId="{202C955E-D817-4871-A21D-31A79F68657D}" srcOrd="2" destOrd="0" parTransId="{FD0C596B-2A0D-49E7-B98D-E904375B031B}" sibTransId="{4BEA036A-5C61-4BA8-9810-592C2B3C125E}"/>
    <dgm:cxn modelId="{990CC60C-BC63-4121-8004-26C6CC7C7894}" srcId="{5ECD0999-6B6B-4A10-83B4-2BA4FA7E8B1B}" destId="{CCDCF30C-E678-472F-BC96-37E74411A7F8}" srcOrd="0" destOrd="0" parTransId="{734660B9-5140-4A87-BB02-716801978D2E}" sibTransId="{63E7518E-830D-4EAA-926D-7878CB9C802B}"/>
    <dgm:cxn modelId="{C39AF10C-0D54-49C8-9980-DE0DFCC7C286}" srcId="{5ECD0999-6B6B-4A10-83B4-2BA4FA7E8B1B}" destId="{6B7183F3-6935-49ED-9A30-A0D1B47C89BE}" srcOrd="1" destOrd="0" parTransId="{B4C529E2-9369-411D-9C31-FAE3DF3158C7}" sibTransId="{8051DD42-EFC3-4588-9DCE-F607A968C384}"/>
    <dgm:cxn modelId="{9F1C0F1C-8A84-43BF-A845-B3DFBA8DDA3B}" srcId="{5ECD0999-6B6B-4A10-83B4-2BA4FA7E8B1B}" destId="{BA6751DA-EDAF-416B-9AC9-9FE20E6575F8}" srcOrd="5" destOrd="0" parTransId="{F4C981F6-BF43-4045-AB89-2019F59109E6}" sibTransId="{031018FC-2D7E-491B-B461-8F29141D4B76}"/>
    <dgm:cxn modelId="{580FA822-CFCD-4544-BED6-4E57D89B7214}" type="presOf" srcId="{ABE21454-77FC-492E-BEBE-29DB0EAEDBD8}" destId="{F13E2A90-F912-4084-B071-55C963484F23}" srcOrd="0" destOrd="0" presId="urn:microsoft.com/office/officeart/2005/8/layout/vList2"/>
    <dgm:cxn modelId="{70501F27-E756-4A73-BFE9-D4755B420136}" type="presOf" srcId="{35EA69C5-2644-4D86-8815-EF47CB95A545}" destId="{CCF72830-55F7-4905-92EE-4CB8C024D7B7}" srcOrd="0" destOrd="0" presId="urn:microsoft.com/office/officeart/2005/8/layout/vList2"/>
    <dgm:cxn modelId="{8FA70A39-BD55-4309-B384-27094202A8AB}" srcId="{5ECD0999-6B6B-4A10-83B4-2BA4FA7E8B1B}" destId="{D3175CE1-EFE9-4FC2-863E-C3C789E5AFCD}" srcOrd="3" destOrd="0" parTransId="{C9FF6A5E-7600-443E-BC8E-82E4CD7D1052}" sibTransId="{0D0813D9-765F-49BE-9C83-C94D790C0F92}"/>
    <dgm:cxn modelId="{8AFCC85F-208D-4933-81AD-3BE3175CD2CE}" type="presOf" srcId="{5ECD0999-6B6B-4A10-83B4-2BA4FA7E8B1B}" destId="{D16B3F47-E724-444A-B334-E262D6817A58}" srcOrd="0" destOrd="0" presId="urn:microsoft.com/office/officeart/2005/8/layout/vList2"/>
    <dgm:cxn modelId="{915A7363-142E-4416-817C-D1D414C08FEB}" type="presOf" srcId="{8B18B4ED-81BD-49F5-90B2-2229B7533E49}" destId="{4959B310-3240-483E-9337-6EA4DC3029C1}" srcOrd="0" destOrd="0" presId="urn:microsoft.com/office/officeart/2005/8/layout/vList2"/>
    <dgm:cxn modelId="{2CC67365-C201-4DC8-9E93-A99144D49CD9}" type="presOf" srcId="{C98B6185-BBC2-4A02-9C90-260A9FEE13DF}" destId="{AD459F15-1A99-4933-8AEA-ABA9E80EC1CB}" srcOrd="0" destOrd="0" presId="urn:microsoft.com/office/officeart/2005/8/layout/vList2"/>
    <dgm:cxn modelId="{7A5B786D-4EFD-4D1C-8264-A3BFB00E1756}" type="presOf" srcId="{BBEE07EC-B06A-476E-AFC8-A1BE0E33B430}" destId="{99DC5DE2-95B0-4AE7-B5C4-C12AD457BBDF}" srcOrd="0" destOrd="4" presId="urn:microsoft.com/office/officeart/2005/8/layout/vList2"/>
    <dgm:cxn modelId="{B509C774-321B-4A79-80DB-30731737F4A5}" type="presOf" srcId="{0D4A4C9F-B802-4810-8270-9897C5D060CC}" destId="{51948DE4-47B7-4C9A-A0D7-1A900643D90B}" srcOrd="0" destOrd="0" presId="urn:microsoft.com/office/officeart/2005/8/layout/vList2"/>
    <dgm:cxn modelId="{EFC8D856-1B32-46C7-8D70-BC0B32FFB9F1}" type="presOf" srcId="{D3175CE1-EFE9-4FC2-863E-C3C789E5AFCD}" destId="{99DC5DE2-95B0-4AE7-B5C4-C12AD457BBDF}" srcOrd="0" destOrd="3" presId="urn:microsoft.com/office/officeart/2005/8/layout/vList2"/>
    <dgm:cxn modelId="{6C356183-B4CD-4073-966C-615092259B22}" type="presOf" srcId="{BA6751DA-EDAF-416B-9AC9-9FE20E6575F8}" destId="{99DC5DE2-95B0-4AE7-B5C4-C12AD457BBDF}" srcOrd="0" destOrd="5" presId="urn:microsoft.com/office/officeart/2005/8/layout/vList2"/>
    <dgm:cxn modelId="{CEDC7284-DBB9-40BF-911E-D9A3BFBF4734}" srcId="{8B18B4ED-81BD-49F5-90B2-2229B7533E49}" destId="{5ECD0999-6B6B-4A10-83B4-2BA4FA7E8B1B}" srcOrd="0" destOrd="0" parTransId="{DEDA206D-C593-4006-9F3A-0D4954E7BFA7}" sibTransId="{C3D28C4F-033E-4236-B7AC-187FDD83949D}"/>
    <dgm:cxn modelId="{731A6690-E767-406D-9F80-E4CAA074188A}" srcId="{8B18B4ED-81BD-49F5-90B2-2229B7533E49}" destId="{34A9BB67-08D8-468E-8AFA-D70BBCA2A68B}" srcOrd="3" destOrd="0" parTransId="{ADBDB054-3953-46F9-8E43-B8CFA387038C}" sibTransId="{38581B20-4657-4557-951B-B391EFBE4299}"/>
    <dgm:cxn modelId="{EB6AC092-AC5E-458E-855C-3397E609B6B7}" srcId="{8B18B4ED-81BD-49F5-90B2-2229B7533E49}" destId="{0D4A4C9F-B802-4810-8270-9897C5D060CC}" srcOrd="5" destOrd="0" parTransId="{0B69DE35-CBA3-4C85-8BC4-1967B751AF57}" sibTransId="{456792AA-5960-459D-8811-FA432DFE7F91}"/>
    <dgm:cxn modelId="{6BE7D79A-F5E8-48B9-B90D-62563704EDC1}" type="presOf" srcId="{6B7183F3-6935-49ED-9A30-A0D1B47C89BE}" destId="{99DC5DE2-95B0-4AE7-B5C4-C12AD457BBDF}" srcOrd="0" destOrd="1" presId="urn:microsoft.com/office/officeart/2005/8/layout/vList2"/>
    <dgm:cxn modelId="{039ED99A-4A77-4477-AA51-1F52CF01662D}" srcId="{8B18B4ED-81BD-49F5-90B2-2229B7533E49}" destId="{C98B6185-BBC2-4A02-9C90-260A9FEE13DF}" srcOrd="1" destOrd="0" parTransId="{3F59A1F4-5C3A-4FF8-A3C5-76FEDDD83821}" sibTransId="{36E7C3FA-FBB5-4381-8328-AA000638F410}"/>
    <dgm:cxn modelId="{600F9F9B-00EE-4490-A58A-889E42742F2B}" type="presOf" srcId="{202C955E-D817-4871-A21D-31A79F68657D}" destId="{99DC5DE2-95B0-4AE7-B5C4-C12AD457BBDF}" srcOrd="0" destOrd="2" presId="urn:microsoft.com/office/officeart/2005/8/layout/vList2"/>
    <dgm:cxn modelId="{C1A455B2-0A84-457F-BFD5-6C3EB895C1EA}" srcId="{5ECD0999-6B6B-4A10-83B4-2BA4FA7E8B1B}" destId="{BBEE07EC-B06A-476E-AFC8-A1BE0E33B430}" srcOrd="4" destOrd="0" parTransId="{DD1E0DC4-65F9-4F60-AB05-17D961B75B07}" sibTransId="{DBF13624-24F3-4460-ADA7-A7B437962540}"/>
    <dgm:cxn modelId="{70E103BA-705E-4A8E-BDE4-985D8ECB20A7}" srcId="{8B18B4ED-81BD-49F5-90B2-2229B7533E49}" destId="{ABE21454-77FC-492E-BEBE-29DB0EAEDBD8}" srcOrd="4" destOrd="0" parTransId="{3CFB6D3A-9D1D-4B48-8BD3-8DEAA1B66B03}" sibTransId="{4A69AF10-727E-45A4-AC95-F535C942F2BC}"/>
    <dgm:cxn modelId="{BC5284DF-C22D-407A-AFF2-F35AA959028C}" type="presOf" srcId="{34A9BB67-08D8-468E-8AFA-D70BBCA2A68B}" destId="{D8E9E62A-768C-4BF9-AA06-4691FE9A20FB}" srcOrd="0" destOrd="0" presId="urn:microsoft.com/office/officeart/2005/8/layout/vList2"/>
    <dgm:cxn modelId="{A5A0A6F6-65D1-4A79-9539-A60AD69B72ED}" type="presOf" srcId="{CCDCF30C-E678-472F-BC96-37E74411A7F8}" destId="{99DC5DE2-95B0-4AE7-B5C4-C12AD457BBDF}" srcOrd="0" destOrd="0" presId="urn:microsoft.com/office/officeart/2005/8/layout/vList2"/>
    <dgm:cxn modelId="{19E8021E-3D61-4B64-8A76-F3525385FFAB}" type="presParOf" srcId="{4959B310-3240-483E-9337-6EA4DC3029C1}" destId="{D16B3F47-E724-444A-B334-E262D6817A58}" srcOrd="0" destOrd="0" presId="urn:microsoft.com/office/officeart/2005/8/layout/vList2"/>
    <dgm:cxn modelId="{53264081-E93F-41B5-8DDA-A326875684A8}" type="presParOf" srcId="{4959B310-3240-483E-9337-6EA4DC3029C1}" destId="{99DC5DE2-95B0-4AE7-B5C4-C12AD457BBDF}" srcOrd="1" destOrd="0" presId="urn:microsoft.com/office/officeart/2005/8/layout/vList2"/>
    <dgm:cxn modelId="{2869D608-54FF-4FD2-801E-B17373DF9B71}" type="presParOf" srcId="{4959B310-3240-483E-9337-6EA4DC3029C1}" destId="{AD459F15-1A99-4933-8AEA-ABA9E80EC1CB}" srcOrd="2" destOrd="0" presId="urn:microsoft.com/office/officeart/2005/8/layout/vList2"/>
    <dgm:cxn modelId="{438DB389-616D-4E7A-A0F6-757709FA60BF}" type="presParOf" srcId="{4959B310-3240-483E-9337-6EA4DC3029C1}" destId="{EB0F7A04-E6B0-4999-A834-FC8316564A4A}" srcOrd="3" destOrd="0" presId="urn:microsoft.com/office/officeart/2005/8/layout/vList2"/>
    <dgm:cxn modelId="{A38F8B8F-C97F-48CF-9B6A-0189CA3D135D}" type="presParOf" srcId="{4959B310-3240-483E-9337-6EA4DC3029C1}" destId="{CCF72830-55F7-4905-92EE-4CB8C024D7B7}" srcOrd="4" destOrd="0" presId="urn:microsoft.com/office/officeart/2005/8/layout/vList2"/>
    <dgm:cxn modelId="{09449F66-BC7E-483D-B800-FC50E29DE741}" type="presParOf" srcId="{4959B310-3240-483E-9337-6EA4DC3029C1}" destId="{65B77069-B5C8-4ABD-B03D-F33A1E5E2C6D}" srcOrd="5" destOrd="0" presId="urn:microsoft.com/office/officeart/2005/8/layout/vList2"/>
    <dgm:cxn modelId="{7CBCA84E-1EDB-45C6-95E3-73DA71D4DFF0}" type="presParOf" srcId="{4959B310-3240-483E-9337-6EA4DC3029C1}" destId="{D8E9E62A-768C-4BF9-AA06-4691FE9A20FB}" srcOrd="6" destOrd="0" presId="urn:microsoft.com/office/officeart/2005/8/layout/vList2"/>
    <dgm:cxn modelId="{58540EF9-C4C0-4712-A917-666969245E92}" type="presParOf" srcId="{4959B310-3240-483E-9337-6EA4DC3029C1}" destId="{DA048AB5-1359-4C10-8F3E-3B278F25974D}" srcOrd="7" destOrd="0" presId="urn:microsoft.com/office/officeart/2005/8/layout/vList2"/>
    <dgm:cxn modelId="{2CA26692-DABC-49D2-BE76-A431430855EB}" type="presParOf" srcId="{4959B310-3240-483E-9337-6EA4DC3029C1}" destId="{F13E2A90-F912-4084-B071-55C963484F23}" srcOrd="8" destOrd="0" presId="urn:microsoft.com/office/officeart/2005/8/layout/vList2"/>
    <dgm:cxn modelId="{ED480C17-DEC0-4B9C-A1B7-A24EEA5962F7}" type="presParOf" srcId="{4959B310-3240-483E-9337-6EA4DC3029C1}" destId="{1F38B232-420F-4663-BF74-AF1E395F54FC}" srcOrd="9" destOrd="0" presId="urn:microsoft.com/office/officeart/2005/8/layout/vList2"/>
    <dgm:cxn modelId="{3F7E1EA6-CE9D-47DF-B3CE-8743A62D370C}" type="presParOf" srcId="{4959B310-3240-483E-9337-6EA4DC3029C1}" destId="{51948DE4-47B7-4C9A-A0D7-1A900643D90B}"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B18B4ED-81BD-49F5-90B2-2229B7533E4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kumimoji="1" lang="ja-JP" altLang="en-US"/>
        </a:p>
      </dgm:t>
    </dgm:pt>
    <dgm:pt modelId="{5ECD0999-6B6B-4A10-83B4-2BA4FA7E8B1B}">
      <dgm:prSet phldrT="[テキスト]"/>
      <dgm:spPr/>
      <dgm:t>
        <a:bodyPr/>
        <a:lstStyle/>
        <a:p>
          <a:r>
            <a:rPr kumimoji="1" lang="en-US" altLang="ja-JP" b="1" dirty="0">
              <a:solidFill>
                <a:srgbClr val="FF0000"/>
              </a:solidFill>
            </a:rPr>
            <a:t>7</a:t>
          </a:r>
          <a:r>
            <a:rPr kumimoji="1" lang="ja-JP" altLang="en-US" b="1" dirty="0" err="1">
              <a:solidFill>
                <a:srgbClr val="FF0000"/>
              </a:solidFill>
            </a:rPr>
            <a:t>．</a:t>
          </a:r>
          <a:r>
            <a:rPr kumimoji="1" lang="ja-JP" altLang="en-US" b="1" dirty="0">
              <a:solidFill>
                <a:srgbClr val="FF0000"/>
              </a:solidFill>
            </a:rPr>
            <a:t>心的外傷およびストレス因関連症群</a:t>
          </a:r>
        </a:p>
      </dgm:t>
    </dgm:pt>
    <dgm:pt modelId="{DEDA206D-C593-4006-9F3A-0D4954E7BFA7}" type="parTrans" cxnId="{CEDC7284-DBB9-40BF-911E-D9A3BFBF4734}">
      <dgm:prSet/>
      <dgm:spPr/>
      <dgm:t>
        <a:bodyPr/>
        <a:lstStyle/>
        <a:p>
          <a:endParaRPr kumimoji="1" lang="ja-JP" altLang="en-US"/>
        </a:p>
      </dgm:t>
    </dgm:pt>
    <dgm:pt modelId="{C3D28C4F-033E-4236-B7AC-187FDD83949D}" type="sibTrans" cxnId="{CEDC7284-DBB9-40BF-911E-D9A3BFBF4734}">
      <dgm:prSet/>
      <dgm:spPr/>
      <dgm:t>
        <a:bodyPr/>
        <a:lstStyle/>
        <a:p>
          <a:endParaRPr kumimoji="1" lang="ja-JP" altLang="en-US"/>
        </a:p>
      </dgm:t>
    </dgm:pt>
    <dgm:pt modelId="{35EA69C5-2644-4D86-8815-EF47CB95A545}">
      <dgm:prSet phldrT="[テキスト]"/>
      <dgm:spPr/>
      <dgm:t>
        <a:bodyPr/>
        <a:lstStyle/>
        <a:p>
          <a:r>
            <a:rPr kumimoji="1" lang="en-US" altLang="ja-JP" dirty="0"/>
            <a:t>9</a:t>
          </a:r>
          <a:r>
            <a:rPr kumimoji="1" lang="ja-JP" altLang="en-US" dirty="0" err="1"/>
            <a:t>．</a:t>
          </a:r>
          <a:r>
            <a:rPr kumimoji="1" lang="ja-JP" altLang="en-US" dirty="0"/>
            <a:t>身体症状症群</a:t>
          </a:r>
        </a:p>
      </dgm:t>
    </dgm:pt>
    <dgm:pt modelId="{85C2A11F-F10B-481B-89BD-FBB6B4664524}" type="parTrans" cxnId="{77792006-A94C-4910-BE15-38A13B212962}">
      <dgm:prSet/>
      <dgm:spPr/>
      <dgm:t>
        <a:bodyPr/>
        <a:lstStyle/>
        <a:p>
          <a:endParaRPr kumimoji="1" lang="ja-JP" altLang="en-US"/>
        </a:p>
      </dgm:t>
    </dgm:pt>
    <dgm:pt modelId="{55164946-207C-4474-AC2F-F640E1F68905}" type="sibTrans" cxnId="{77792006-A94C-4910-BE15-38A13B212962}">
      <dgm:prSet/>
      <dgm:spPr/>
      <dgm:t>
        <a:bodyPr/>
        <a:lstStyle/>
        <a:p>
          <a:endParaRPr kumimoji="1" lang="ja-JP" altLang="en-US"/>
        </a:p>
      </dgm:t>
    </dgm:pt>
    <dgm:pt modelId="{C98B6185-BBC2-4A02-9C90-260A9FEE13DF}">
      <dgm:prSet/>
      <dgm:spPr/>
      <dgm:t>
        <a:bodyPr/>
        <a:lstStyle/>
        <a:p>
          <a:r>
            <a:rPr kumimoji="1" lang="en-US" altLang="ja-JP" dirty="0"/>
            <a:t>8</a:t>
          </a:r>
          <a:r>
            <a:rPr kumimoji="1" lang="ja-JP" altLang="en-US" dirty="0" err="1"/>
            <a:t>．</a:t>
          </a:r>
          <a:r>
            <a:rPr kumimoji="1" lang="ja-JP" altLang="en-US" dirty="0"/>
            <a:t>解離症群</a:t>
          </a:r>
        </a:p>
      </dgm:t>
    </dgm:pt>
    <dgm:pt modelId="{3F59A1F4-5C3A-4FF8-A3C5-76FEDDD83821}" type="parTrans" cxnId="{039ED99A-4A77-4477-AA51-1F52CF01662D}">
      <dgm:prSet/>
      <dgm:spPr/>
      <dgm:t>
        <a:bodyPr/>
        <a:lstStyle/>
        <a:p>
          <a:endParaRPr kumimoji="1" lang="ja-JP" altLang="en-US"/>
        </a:p>
      </dgm:t>
    </dgm:pt>
    <dgm:pt modelId="{36E7C3FA-FBB5-4381-8328-AA000638F410}" type="sibTrans" cxnId="{039ED99A-4A77-4477-AA51-1F52CF01662D}">
      <dgm:prSet/>
      <dgm:spPr/>
      <dgm:t>
        <a:bodyPr/>
        <a:lstStyle/>
        <a:p>
          <a:endParaRPr kumimoji="1" lang="ja-JP" altLang="en-US"/>
        </a:p>
      </dgm:t>
    </dgm:pt>
    <dgm:pt modelId="{34A9BB67-08D8-468E-8AFA-D70BBCA2A68B}">
      <dgm:prSet/>
      <dgm:spPr/>
      <dgm:t>
        <a:bodyPr/>
        <a:lstStyle/>
        <a:p>
          <a:r>
            <a:rPr kumimoji="1" lang="en-US" altLang="ja-JP" dirty="0"/>
            <a:t>10</a:t>
          </a:r>
          <a:r>
            <a:rPr kumimoji="1" lang="ja-JP" altLang="en-US" dirty="0" err="1"/>
            <a:t>．</a:t>
          </a:r>
          <a:r>
            <a:rPr kumimoji="1" lang="ja-JP" altLang="en-US" dirty="0"/>
            <a:t>摂食障害群</a:t>
          </a:r>
        </a:p>
      </dgm:t>
    </dgm:pt>
    <dgm:pt modelId="{ADBDB054-3953-46F9-8E43-B8CFA387038C}" type="parTrans" cxnId="{731A6690-E767-406D-9F80-E4CAA074188A}">
      <dgm:prSet/>
      <dgm:spPr/>
      <dgm:t>
        <a:bodyPr/>
        <a:lstStyle/>
        <a:p>
          <a:endParaRPr kumimoji="1" lang="ja-JP" altLang="en-US"/>
        </a:p>
      </dgm:t>
    </dgm:pt>
    <dgm:pt modelId="{38581B20-4657-4557-951B-B391EFBE4299}" type="sibTrans" cxnId="{731A6690-E767-406D-9F80-E4CAA074188A}">
      <dgm:prSet/>
      <dgm:spPr/>
      <dgm:t>
        <a:bodyPr/>
        <a:lstStyle/>
        <a:p>
          <a:endParaRPr kumimoji="1" lang="ja-JP" altLang="en-US"/>
        </a:p>
      </dgm:t>
    </dgm:pt>
    <dgm:pt modelId="{E1FCB401-527B-4DBB-8E96-B6EBE4BF3713}">
      <dgm:prSet/>
      <dgm:spPr/>
      <dgm:t>
        <a:bodyPr/>
        <a:lstStyle/>
        <a:p>
          <a:r>
            <a:rPr kumimoji="1" lang="en-US" altLang="ja-JP" dirty="0"/>
            <a:t>16</a:t>
          </a:r>
          <a:r>
            <a:rPr kumimoji="1" lang="ja-JP" altLang="en-US" dirty="0" err="1"/>
            <a:t>．</a:t>
          </a:r>
          <a:r>
            <a:rPr kumimoji="1" lang="ja-JP" altLang="en-US" dirty="0"/>
            <a:t>物質関連症群</a:t>
          </a:r>
        </a:p>
      </dgm:t>
    </dgm:pt>
    <dgm:pt modelId="{F9B46484-92FF-4DAC-AF7F-59F9B2D8F16B}" type="parTrans" cxnId="{DDCB41B7-88A2-4002-B1A8-5D4A0DC7C15E}">
      <dgm:prSet/>
      <dgm:spPr/>
      <dgm:t>
        <a:bodyPr/>
        <a:lstStyle/>
        <a:p>
          <a:endParaRPr kumimoji="1" lang="ja-JP" altLang="en-US"/>
        </a:p>
      </dgm:t>
    </dgm:pt>
    <dgm:pt modelId="{EC2F19C3-4074-48A4-BFEF-091380847C32}" type="sibTrans" cxnId="{DDCB41B7-88A2-4002-B1A8-5D4A0DC7C15E}">
      <dgm:prSet/>
      <dgm:spPr/>
      <dgm:t>
        <a:bodyPr/>
        <a:lstStyle/>
        <a:p>
          <a:endParaRPr kumimoji="1" lang="ja-JP" altLang="en-US"/>
        </a:p>
      </dgm:t>
    </dgm:pt>
    <dgm:pt modelId="{F2A6941A-6A4F-4315-93B2-786C9DB77D57}">
      <dgm:prSet/>
      <dgm:spPr/>
      <dgm:t>
        <a:bodyPr/>
        <a:lstStyle/>
        <a:p>
          <a:r>
            <a:rPr kumimoji="1" lang="en-US" altLang="ja-JP" dirty="0"/>
            <a:t>14</a:t>
          </a:r>
          <a:r>
            <a:rPr kumimoji="1" lang="ja-JP" altLang="en-US" dirty="0" err="1"/>
            <a:t>．</a:t>
          </a:r>
          <a:r>
            <a:rPr kumimoji="1" lang="ja-JP" altLang="en-US" dirty="0"/>
            <a:t>性別違和</a:t>
          </a:r>
        </a:p>
      </dgm:t>
    </dgm:pt>
    <dgm:pt modelId="{39B78625-692B-4BF1-8F6F-86A96954E73D}" type="parTrans" cxnId="{0CB2586E-8554-4397-9244-2D876E1B5BFA}">
      <dgm:prSet/>
      <dgm:spPr/>
      <dgm:t>
        <a:bodyPr/>
        <a:lstStyle/>
        <a:p>
          <a:endParaRPr kumimoji="1" lang="ja-JP" altLang="en-US"/>
        </a:p>
      </dgm:t>
    </dgm:pt>
    <dgm:pt modelId="{0B2FD733-070D-41FC-99DC-D40D6A4DD250}" type="sibTrans" cxnId="{0CB2586E-8554-4397-9244-2D876E1B5BFA}">
      <dgm:prSet/>
      <dgm:spPr/>
      <dgm:t>
        <a:bodyPr/>
        <a:lstStyle/>
        <a:p>
          <a:endParaRPr kumimoji="1" lang="ja-JP" altLang="en-US"/>
        </a:p>
      </dgm:t>
    </dgm:pt>
    <dgm:pt modelId="{C5B5DF2C-0BD3-453A-A825-9974FA081441}">
      <dgm:prSet/>
      <dgm:spPr/>
      <dgm:t>
        <a:bodyPr/>
        <a:lstStyle/>
        <a:p>
          <a:r>
            <a:rPr kumimoji="1" lang="en-US" altLang="ja-JP" dirty="0"/>
            <a:t>13</a:t>
          </a:r>
          <a:r>
            <a:rPr kumimoji="1" lang="ja-JP" altLang="en-US" dirty="0" err="1"/>
            <a:t>．</a:t>
          </a:r>
          <a:r>
            <a:rPr kumimoji="1" lang="ja-JP" altLang="en-US" dirty="0"/>
            <a:t>性機能不全群</a:t>
          </a:r>
        </a:p>
      </dgm:t>
    </dgm:pt>
    <dgm:pt modelId="{D6789810-4D67-4E8C-8491-17F1C1C98AF1}" type="parTrans" cxnId="{4DA482D1-9AF1-4020-8EB7-8E8DB7A18055}">
      <dgm:prSet/>
      <dgm:spPr/>
      <dgm:t>
        <a:bodyPr/>
        <a:lstStyle/>
        <a:p>
          <a:endParaRPr kumimoji="1" lang="ja-JP" altLang="en-US"/>
        </a:p>
      </dgm:t>
    </dgm:pt>
    <dgm:pt modelId="{D022CCD8-FE7B-4793-A34D-9832714A4108}" type="sibTrans" cxnId="{4DA482D1-9AF1-4020-8EB7-8E8DB7A18055}">
      <dgm:prSet/>
      <dgm:spPr/>
      <dgm:t>
        <a:bodyPr/>
        <a:lstStyle/>
        <a:p>
          <a:endParaRPr kumimoji="1" lang="ja-JP" altLang="en-US"/>
        </a:p>
      </dgm:t>
    </dgm:pt>
    <dgm:pt modelId="{A0F5826F-8472-4EA9-BF2C-11435097D00A}">
      <dgm:prSet/>
      <dgm:spPr/>
      <dgm:t>
        <a:bodyPr/>
        <a:lstStyle/>
        <a:p>
          <a:r>
            <a:rPr kumimoji="1" lang="en-US" altLang="ja-JP" dirty="0"/>
            <a:t>12</a:t>
          </a:r>
          <a:r>
            <a:rPr kumimoji="1" lang="ja-JP" altLang="en-US" dirty="0" err="1"/>
            <a:t>．</a:t>
          </a:r>
          <a:r>
            <a:rPr kumimoji="1" lang="ja-JP" altLang="en-US" dirty="0"/>
            <a:t>睡眠</a:t>
          </a:r>
          <a:r>
            <a:rPr kumimoji="1" lang="en-US" altLang="ja-JP" dirty="0"/>
            <a:t>-</a:t>
          </a:r>
          <a:r>
            <a:rPr kumimoji="1" lang="ja-JP" altLang="en-US" dirty="0"/>
            <a:t>覚醒症群</a:t>
          </a:r>
        </a:p>
      </dgm:t>
    </dgm:pt>
    <dgm:pt modelId="{3EEA246C-2C49-4B47-8A15-2CB1174A6E00}" type="parTrans" cxnId="{BB5BA685-37AE-4EEA-9BB6-D541C66AEC50}">
      <dgm:prSet/>
      <dgm:spPr/>
      <dgm:t>
        <a:bodyPr/>
        <a:lstStyle/>
        <a:p>
          <a:endParaRPr kumimoji="1" lang="ja-JP" altLang="en-US"/>
        </a:p>
      </dgm:t>
    </dgm:pt>
    <dgm:pt modelId="{9F1AD688-2702-4734-9E90-D642BBC21308}" type="sibTrans" cxnId="{BB5BA685-37AE-4EEA-9BB6-D541C66AEC50}">
      <dgm:prSet/>
      <dgm:spPr/>
      <dgm:t>
        <a:bodyPr/>
        <a:lstStyle/>
        <a:p>
          <a:endParaRPr kumimoji="1" lang="ja-JP" altLang="en-US"/>
        </a:p>
      </dgm:t>
    </dgm:pt>
    <dgm:pt modelId="{266B2647-35F8-4C62-B47F-9EBBEAB04749}">
      <dgm:prSet/>
      <dgm:spPr/>
      <dgm:t>
        <a:bodyPr/>
        <a:lstStyle/>
        <a:p>
          <a:r>
            <a:rPr kumimoji="1" lang="en-US" altLang="ja-JP" dirty="0"/>
            <a:t>11</a:t>
          </a:r>
          <a:r>
            <a:rPr kumimoji="1" lang="ja-JP" altLang="en-US" dirty="0" err="1"/>
            <a:t>．</a:t>
          </a:r>
          <a:r>
            <a:rPr kumimoji="1" lang="ja-JP" altLang="en-US" dirty="0"/>
            <a:t>排泄症群</a:t>
          </a:r>
        </a:p>
      </dgm:t>
    </dgm:pt>
    <dgm:pt modelId="{F4D9FFBA-DA1B-40B8-B1EF-722113FDD553}" type="parTrans" cxnId="{68437E11-A5C6-482E-AAE9-276954C8106B}">
      <dgm:prSet/>
      <dgm:spPr/>
      <dgm:t>
        <a:bodyPr/>
        <a:lstStyle/>
        <a:p>
          <a:endParaRPr kumimoji="1" lang="ja-JP" altLang="en-US"/>
        </a:p>
      </dgm:t>
    </dgm:pt>
    <dgm:pt modelId="{88274B7F-3171-4D0A-9F46-C552CC2D3261}" type="sibTrans" cxnId="{68437E11-A5C6-482E-AAE9-276954C8106B}">
      <dgm:prSet/>
      <dgm:spPr/>
      <dgm:t>
        <a:bodyPr/>
        <a:lstStyle/>
        <a:p>
          <a:endParaRPr kumimoji="1" lang="ja-JP" altLang="en-US"/>
        </a:p>
      </dgm:t>
    </dgm:pt>
    <dgm:pt modelId="{2CC0F7DC-86B6-4017-B886-54510B9E4479}">
      <dgm:prSet/>
      <dgm:spPr>
        <a:solidFill>
          <a:srgbClr val="92D050"/>
        </a:solidFill>
      </dgm:spPr>
      <dgm:t>
        <a:bodyPr/>
        <a:lstStyle/>
        <a:p>
          <a:r>
            <a:rPr kumimoji="1" lang="en-US" altLang="ja-JP" dirty="0"/>
            <a:t>15</a:t>
          </a:r>
          <a:r>
            <a:rPr kumimoji="1" lang="ja-JP" altLang="en-US" dirty="0"/>
            <a:t>．秩序破壊的・衝動制御・素行症群</a:t>
          </a:r>
        </a:p>
      </dgm:t>
    </dgm:pt>
    <dgm:pt modelId="{31E587C7-9465-4F46-9B42-39AC03D478FA}" type="parTrans" cxnId="{4CA0D9A0-2BEB-4B42-AF33-AEB473A10F29}">
      <dgm:prSet/>
      <dgm:spPr/>
      <dgm:t>
        <a:bodyPr/>
        <a:lstStyle/>
        <a:p>
          <a:endParaRPr kumimoji="1" lang="ja-JP" altLang="en-US"/>
        </a:p>
      </dgm:t>
    </dgm:pt>
    <dgm:pt modelId="{76D4DDDE-BD18-4AC0-B0DC-2DAAD1B67747}" type="sibTrans" cxnId="{4CA0D9A0-2BEB-4B42-AF33-AEB473A10F29}">
      <dgm:prSet/>
      <dgm:spPr/>
      <dgm:t>
        <a:bodyPr/>
        <a:lstStyle/>
        <a:p>
          <a:endParaRPr kumimoji="1" lang="ja-JP" altLang="en-US"/>
        </a:p>
      </dgm:t>
    </dgm:pt>
    <dgm:pt modelId="{52D5C152-660D-4C50-BAE4-A0EE7083746B}">
      <dgm:prSet/>
      <dgm:spPr/>
      <dgm:t>
        <a:bodyPr/>
        <a:lstStyle/>
        <a:p>
          <a:r>
            <a:rPr kumimoji="1" lang="en-US" altLang="ja-JP" dirty="0"/>
            <a:t>17</a:t>
          </a:r>
          <a:r>
            <a:rPr kumimoji="1" lang="ja-JP" altLang="en-US" dirty="0" err="1"/>
            <a:t>．</a:t>
          </a:r>
          <a:r>
            <a:rPr kumimoji="1" lang="ja-JP" altLang="en-US" dirty="0"/>
            <a:t>神経認知症群</a:t>
          </a:r>
        </a:p>
      </dgm:t>
    </dgm:pt>
    <dgm:pt modelId="{489F247C-7992-4E37-AE2E-2FF47422C65A}" type="sibTrans" cxnId="{D4190DA6-285F-4D25-9F2B-4B3376D6FD01}">
      <dgm:prSet/>
      <dgm:spPr/>
      <dgm:t>
        <a:bodyPr/>
        <a:lstStyle/>
        <a:p>
          <a:endParaRPr kumimoji="1" lang="ja-JP" altLang="en-US"/>
        </a:p>
      </dgm:t>
    </dgm:pt>
    <dgm:pt modelId="{3AD1540C-14C6-4B04-BC19-83DEA1D45098}" type="parTrans" cxnId="{D4190DA6-285F-4D25-9F2B-4B3376D6FD01}">
      <dgm:prSet/>
      <dgm:spPr/>
      <dgm:t>
        <a:bodyPr/>
        <a:lstStyle/>
        <a:p>
          <a:endParaRPr kumimoji="1" lang="ja-JP" altLang="en-US"/>
        </a:p>
      </dgm:t>
    </dgm:pt>
    <dgm:pt modelId="{ABE21454-77FC-492E-BEBE-29DB0EAEDBD8}">
      <dgm:prSet/>
      <dgm:spPr>
        <a:solidFill>
          <a:srgbClr val="92D050"/>
        </a:solidFill>
      </dgm:spPr>
      <dgm:t>
        <a:bodyPr/>
        <a:lstStyle/>
        <a:p>
          <a:r>
            <a:rPr kumimoji="1" lang="en-US" altLang="ja-JP" dirty="0"/>
            <a:t>18</a:t>
          </a:r>
          <a:r>
            <a:rPr kumimoji="1" lang="ja-JP" altLang="en-US" dirty="0" err="1"/>
            <a:t>．</a:t>
          </a:r>
          <a:r>
            <a:rPr kumimoji="1" lang="ja-JP" altLang="en-US" dirty="0"/>
            <a:t>パーソナリティ症群</a:t>
          </a:r>
        </a:p>
      </dgm:t>
    </dgm:pt>
    <dgm:pt modelId="{4A69AF10-727E-45A4-AC95-F535C942F2BC}" type="sibTrans" cxnId="{70E103BA-705E-4A8E-BDE4-985D8ECB20A7}">
      <dgm:prSet/>
      <dgm:spPr/>
      <dgm:t>
        <a:bodyPr/>
        <a:lstStyle/>
        <a:p>
          <a:endParaRPr kumimoji="1" lang="ja-JP" altLang="en-US"/>
        </a:p>
      </dgm:t>
    </dgm:pt>
    <dgm:pt modelId="{3CFB6D3A-9D1D-4B48-8BD3-8DEAA1B66B03}" type="parTrans" cxnId="{70E103BA-705E-4A8E-BDE4-985D8ECB20A7}">
      <dgm:prSet/>
      <dgm:spPr/>
      <dgm:t>
        <a:bodyPr/>
        <a:lstStyle/>
        <a:p>
          <a:endParaRPr kumimoji="1" lang="ja-JP" altLang="en-US"/>
        </a:p>
      </dgm:t>
    </dgm:pt>
    <dgm:pt modelId="{0D4A4C9F-B802-4810-8270-9897C5D060CC}">
      <dgm:prSet/>
      <dgm:spPr/>
      <dgm:t>
        <a:bodyPr/>
        <a:lstStyle/>
        <a:p>
          <a:r>
            <a:rPr kumimoji="1" lang="en-US" altLang="ja-JP" dirty="0"/>
            <a:t>19</a:t>
          </a:r>
          <a:r>
            <a:rPr kumimoji="1" lang="ja-JP" altLang="en-US" dirty="0" err="1"/>
            <a:t>．</a:t>
          </a:r>
          <a:r>
            <a:rPr kumimoji="1" lang="ja-JP" altLang="en-US" dirty="0"/>
            <a:t>パラフィリア症群</a:t>
          </a:r>
        </a:p>
      </dgm:t>
    </dgm:pt>
    <dgm:pt modelId="{456792AA-5960-459D-8811-FA432DFE7F91}" type="sibTrans" cxnId="{EB6AC092-AC5E-458E-855C-3397E609B6B7}">
      <dgm:prSet/>
      <dgm:spPr/>
      <dgm:t>
        <a:bodyPr/>
        <a:lstStyle/>
        <a:p>
          <a:endParaRPr kumimoji="1" lang="ja-JP" altLang="en-US"/>
        </a:p>
      </dgm:t>
    </dgm:pt>
    <dgm:pt modelId="{0B69DE35-CBA3-4C85-8BC4-1967B751AF57}" type="parTrans" cxnId="{EB6AC092-AC5E-458E-855C-3397E609B6B7}">
      <dgm:prSet/>
      <dgm:spPr/>
      <dgm:t>
        <a:bodyPr/>
        <a:lstStyle/>
        <a:p>
          <a:endParaRPr kumimoji="1" lang="ja-JP" altLang="en-US"/>
        </a:p>
      </dgm:t>
    </dgm:pt>
    <dgm:pt modelId="{4959B310-3240-483E-9337-6EA4DC3029C1}" type="pres">
      <dgm:prSet presAssocID="{8B18B4ED-81BD-49F5-90B2-2229B7533E49}" presName="linear" presStyleCnt="0">
        <dgm:presLayoutVars>
          <dgm:animLvl val="lvl"/>
          <dgm:resizeHandles val="exact"/>
        </dgm:presLayoutVars>
      </dgm:prSet>
      <dgm:spPr/>
    </dgm:pt>
    <dgm:pt modelId="{D16B3F47-E724-444A-B334-E262D6817A58}" type="pres">
      <dgm:prSet presAssocID="{5ECD0999-6B6B-4A10-83B4-2BA4FA7E8B1B}" presName="parentText" presStyleLbl="node1" presStyleIdx="0" presStyleCnt="13">
        <dgm:presLayoutVars>
          <dgm:chMax val="0"/>
          <dgm:bulletEnabled val="1"/>
        </dgm:presLayoutVars>
      </dgm:prSet>
      <dgm:spPr/>
    </dgm:pt>
    <dgm:pt modelId="{A899D85E-1580-4436-831B-E8DBB0D23B54}" type="pres">
      <dgm:prSet presAssocID="{C3D28C4F-033E-4236-B7AC-187FDD83949D}" presName="spacer" presStyleCnt="0"/>
      <dgm:spPr/>
    </dgm:pt>
    <dgm:pt modelId="{AD459F15-1A99-4933-8AEA-ABA9E80EC1CB}" type="pres">
      <dgm:prSet presAssocID="{C98B6185-BBC2-4A02-9C90-260A9FEE13DF}" presName="parentText" presStyleLbl="node1" presStyleIdx="1" presStyleCnt="13">
        <dgm:presLayoutVars>
          <dgm:chMax val="0"/>
          <dgm:bulletEnabled val="1"/>
        </dgm:presLayoutVars>
      </dgm:prSet>
      <dgm:spPr/>
    </dgm:pt>
    <dgm:pt modelId="{EB0F7A04-E6B0-4999-A834-FC8316564A4A}" type="pres">
      <dgm:prSet presAssocID="{36E7C3FA-FBB5-4381-8328-AA000638F410}" presName="spacer" presStyleCnt="0"/>
      <dgm:spPr/>
    </dgm:pt>
    <dgm:pt modelId="{CCF72830-55F7-4905-92EE-4CB8C024D7B7}" type="pres">
      <dgm:prSet presAssocID="{35EA69C5-2644-4D86-8815-EF47CB95A545}" presName="parentText" presStyleLbl="node1" presStyleIdx="2" presStyleCnt="13">
        <dgm:presLayoutVars>
          <dgm:chMax val="0"/>
          <dgm:bulletEnabled val="1"/>
        </dgm:presLayoutVars>
      </dgm:prSet>
      <dgm:spPr/>
    </dgm:pt>
    <dgm:pt modelId="{65B77069-B5C8-4ABD-B03D-F33A1E5E2C6D}" type="pres">
      <dgm:prSet presAssocID="{55164946-207C-4474-AC2F-F640E1F68905}" presName="spacer" presStyleCnt="0"/>
      <dgm:spPr/>
    </dgm:pt>
    <dgm:pt modelId="{D8E9E62A-768C-4BF9-AA06-4691FE9A20FB}" type="pres">
      <dgm:prSet presAssocID="{34A9BB67-08D8-468E-8AFA-D70BBCA2A68B}" presName="parentText" presStyleLbl="node1" presStyleIdx="3" presStyleCnt="13">
        <dgm:presLayoutVars>
          <dgm:chMax val="0"/>
          <dgm:bulletEnabled val="1"/>
        </dgm:presLayoutVars>
      </dgm:prSet>
      <dgm:spPr/>
    </dgm:pt>
    <dgm:pt modelId="{DA048AB5-1359-4C10-8F3E-3B278F25974D}" type="pres">
      <dgm:prSet presAssocID="{38581B20-4657-4557-951B-B391EFBE4299}" presName="spacer" presStyleCnt="0"/>
      <dgm:spPr/>
    </dgm:pt>
    <dgm:pt modelId="{4982C25D-02EF-432F-9648-67292C206333}" type="pres">
      <dgm:prSet presAssocID="{266B2647-35F8-4C62-B47F-9EBBEAB04749}" presName="parentText" presStyleLbl="node1" presStyleIdx="4" presStyleCnt="13">
        <dgm:presLayoutVars>
          <dgm:chMax val="0"/>
          <dgm:bulletEnabled val="1"/>
        </dgm:presLayoutVars>
      </dgm:prSet>
      <dgm:spPr/>
    </dgm:pt>
    <dgm:pt modelId="{10037928-FB9D-429B-84C4-D7D5274B2BDC}" type="pres">
      <dgm:prSet presAssocID="{88274B7F-3171-4D0A-9F46-C552CC2D3261}" presName="spacer" presStyleCnt="0"/>
      <dgm:spPr/>
    </dgm:pt>
    <dgm:pt modelId="{FA9DA5B6-CD6A-4FE0-9AF6-18F3F526DDC5}" type="pres">
      <dgm:prSet presAssocID="{A0F5826F-8472-4EA9-BF2C-11435097D00A}" presName="parentText" presStyleLbl="node1" presStyleIdx="5" presStyleCnt="13">
        <dgm:presLayoutVars>
          <dgm:chMax val="0"/>
          <dgm:bulletEnabled val="1"/>
        </dgm:presLayoutVars>
      </dgm:prSet>
      <dgm:spPr/>
    </dgm:pt>
    <dgm:pt modelId="{7E534B39-BD11-4396-B420-7E90E85C35D0}" type="pres">
      <dgm:prSet presAssocID="{9F1AD688-2702-4734-9E90-D642BBC21308}" presName="spacer" presStyleCnt="0"/>
      <dgm:spPr/>
    </dgm:pt>
    <dgm:pt modelId="{ED0E9716-C53E-48C1-AC23-3E19EE709E3B}" type="pres">
      <dgm:prSet presAssocID="{C5B5DF2C-0BD3-453A-A825-9974FA081441}" presName="parentText" presStyleLbl="node1" presStyleIdx="6" presStyleCnt="13">
        <dgm:presLayoutVars>
          <dgm:chMax val="0"/>
          <dgm:bulletEnabled val="1"/>
        </dgm:presLayoutVars>
      </dgm:prSet>
      <dgm:spPr/>
    </dgm:pt>
    <dgm:pt modelId="{C657D0B6-D313-446E-90E8-5A66507C04B8}" type="pres">
      <dgm:prSet presAssocID="{D022CCD8-FE7B-4793-A34D-9832714A4108}" presName="spacer" presStyleCnt="0"/>
      <dgm:spPr/>
    </dgm:pt>
    <dgm:pt modelId="{190ADFB3-70C3-40C1-AC8E-1A3ADE1DC1C3}" type="pres">
      <dgm:prSet presAssocID="{F2A6941A-6A4F-4315-93B2-786C9DB77D57}" presName="parentText" presStyleLbl="node1" presStyleIdx="7" presStyleCnt="13">
        <dgm:presLayoutVars>
          <dgm:chMax val="0"/>
          <dgm:bulletEnabled val="1"/>
        </dgm:presLayoutVars>
      </dgm:prSet>
      <dgm:spPr/>
    </dgm:pt>
    <dgm:pt modelId="{3C721328-C861-45C6-869A-876A7EEC1E1C}" type="pres">
      <dgm:prSet presAssocID="{0B2FD733-070D-41FC-99DC-D40D6A4DD250}" presName="spacer" presStyleCnt="0"/>
      <dgm:spPr/>
    </dgm:pt>
    <dgm:pt modelId="{66AF6596-40B0-4DE2-BB99-DD294CBF33CD}" type="pres">
      <dgm:prSet presAssocID="{2CC0F7DC-86B6-4017-B886-54510B9E4479}" presName="parentText" presStyleLbl="node1" presStyleIdx="8" presStyleCnt="13">
        <dgm:presLayoutVars>
          <dgm:chMax val="0"/>
          <dgm:bulletEnabled val="1"/>
        </dgm:presLayoutVars>
      </dgm:prSet>
      <dgm:spPr/>
    </dgm:pt>
    <dgm:pt modelId="{1CD542B9-9067-4032-8406-B7ACD15CE13E}" type="pres">
      <dgm:prSet presAssocID="{76D4DDDE-BD18-4AC0-B0DC-2DAAD1B67747}" presName="spacer" presStyleCnt="0"/>
      <dgm:spPr/>
    </dgm:pt>
    <dgm:pt modelId="{00ABA9CF-26FE-421A-A27E-901DA9BEA040}" type="pres">
      <dgm:prSet presAssocID="{E1FCB401-527B-4DBB-8E96-B6EBE4BF3713}" presName="parentText" presStyleLbl="node1" presStyleIdx="9" presStyleCnt="13">
        <dgm:presLayoutVars>
          <dgm:chMax val="0"/>
          <dgm:bulletEnabled val="1"/>
        </dgm:presLayoutVars>
      </dgm:prSet>
      <dgm:spPr/>
    </dgm:pt>
    <dgm:pt modelId="{16F576F4-A4A5-4DE1-BBE5-8A12C3E777B8}" type="pres">
      <dgm:prSet presAssocID="{EC2F19C3-4074-48A4-BFEF-091380847C32}" presName="spacer" presStyleCnt="0"/>
      <dgm:spPr/>
    </dgm:pt>
    <dgm:pt modelId="{C8F9E8F5-6A7A-4664-AE4F-3B70D7E8CAD9}" type="pres">
      <dgm:prSet presAssocID="{52D5C152-660D-4C50-BAE4-A0EE7083746B}" presName="parentText" presStyleLbl="node1" presStyleIdx="10" presStyleCnt="13">
        <dgm:presLayoutVars>
          <dgm:chMax val="0"/>
          <dgm:bulletEnabled val="1"/>
        </dgm:presLayoutVars>
      </dgm:prSet>
      <dgm:spPr/>
    </dgm:pt>
    <dgm:pt modelId="{5AC07679-BD1A-48B9-A22A-AB19ADFD13F1}" type="pres">
      <dgm:prSet presAssocID="{489F247C-7992-4E37-AE2E-2FF47422C65A}" presName="spacer" presStyleCnt="0"/>
      <dgm:spPr/>
    </dgm:pt>
    <dgm:pt modelId="{F13E2A90-F912-4084-B071-55C963484F23}" type="pres">
      <dgm:prSet presAssocID="{ABE21454-77FC-492E-BEBE-29DB0EAEDBD8}" presName="parentText" presStyleLbl="node1" presStyleIdx="11" presStyleCnt="13">
        <dgm:presLayoutVars>
          <dgm:chMax val="0"/>
          <dgm:bulletEnabled val="1"/>
        </dgm:presLayoutVars>
      </dgm:prSet>
      <dgm:spPr/>
    </dgm:pt>
    <dgm:pt modelId="{1F38B232-420F-4663-BF74-AF1E395F54FC}" type="pres">
      <dgm:prSet presAssocID="{4A69AF10-727E-45A4-AC95-F535C942F2BC}" presName="spacer" presStyleCnt="0"/>
      <dgm:spPr/>
    </dgm:pt>
    <dgm:pt modelId="{51948DE4-47B7-4C9A-A0D7-1A900643D90B}" type="pres">
      <dgm:prSet presAssocID="{0D4A4C9F-B802-4810-8270-9897C5D060CC}" presName="parentText" presStyleLbl="node1" presStyleIdx="12" presStyleCnt="13">
        <dgm:presLayoutVars>
          <dgm:chMax val="0"/>
          <dgm:bulletEnabled val="1"/>
        </dgm:presLayoutVars>
      </dgm:prSet>
      <dgm:spPr/>
    </dgm:pt>
  </dgm:ptLst>
  <dgm:cxnLst>
    <dgm:cxn modelId="{77792006-A94C-4910-BE15-38A13B212962}" srcId="{8B18B4ED-81BD-49F5-90B2-2229B7533E49}" destId="{35EA69C5-2644-4D86-8815-EF47CB95A545}" srcOrd="2" destOrd="0" parTransId="{85C2A11F-F10B-481B-89BD-FBB6B4664524}" sibTransId="{55164946-207C-4474-AC2F-F640E1F68905}"/>
    <dgm:cxn modelId="{68437E11-A5C6-482E-AAE9-276954C8106B}" srcId="{8B18B4ED-81BD-49F5-90B2-2229B7533E49}" destId="{266B2647-35F8-4C62-B47F-9EBBEAB04749}" srcOrd="4" destOrd="0" parTransId="{F4D9FFBA-DA1B-40B8-B1EF-722113FDD553}" sibTransId="{88274B7F-3171-4D0A-9F46-C552CC2D3261}"/>
    <dgm:cxn modelId="{580FA822-CFCD-4544-BED6-4E57D89B7214}" type="presOf" srcId="{ABE21454-77FC-492E-BEBE-29DB0EAEDBD8}" destId="{F13E2A90-F912-4084-B071-55C963484F23}" srcOrd="0" destOrd="0" presId="urn:microsoft.com/office/officeart/2005/8/layout/vList2"/>
    <dgm:cxn modelId="{70501F27-E756-4A73-BFE9-D4755B420136}" type="presOf" srcId="{35EA69C5-2644-4D86-8815-EF47CB95A545}" destId="{CCF72830-55F7-4905-92EE-4CB8C024D7B7}" srcOrd="0" destOrd="0" presId="urn:microsoft.com/office/officeart/2005/8/layout/vList2"/>
    <dgm:cxn modelId="{5434A732-5B11-4819-B75F-6A5F3E7B2C5F}" type="presOf" srcId="{2CC0F7DC-86B6-4017-B886-54510B9E4479}" destId="{66AF6596-40B0-4DE2-BB99-DD294CBF33CD}" srcOrd="0" destOrd="0" presId="urn:microsoft.com/office/officeart/2005/8/layout/vList2"/>
    <dgm:cxn modelId="{25A6C53C-8C60-423E-B8D9-6190C56E6432}" type="presOf" srcId="{A0F5826F-8472-4EA9-BF2C-11435097D00A}" destId="{FA9DA5B6-CD6A-4FE0-9AF6-18F3F526DDC5}" srcOrd="0" destOrd="0" presId="urn:microsoft.com/office/officeart/2005/8/layout/vList2"/>
    <dgm:cxn modelId="{8AFCC85F-208D-4933-81AD-3BE3175CD2CE}" type="presOf" srcId="{5ECD0999-6B6B-4A10-83B4-2BA4FA7E8B1B}" destId="{D16B3F47-E724-444A-B334-E262D6817A58}" srcOrd="0" destOrd="0" presId="urn:microsoft.com/office/officeart/2005/8/layout/vList2"/>
    <dgm:cxn modelId="{915A7363-142E-4416-817C-D1D414C08FEB}" type="presOf" srcId="{8B18B4ED-81BD-49F5-90B2-2229B7533E49}" destId="{4959B310-3240-483E-9337-6EA4DC3029C1}" srcOrd="0" destOrd="0" presId="urn:microsoft.com/office/officeart/2005/8/layout/vList2"/>
    <dgm:cxn modelId="{2CC67365-C201-4DC8-9E93-A99144D49CD9}" type="presOf" srcId="{C98B6185-BBC2-4A02-9C90-260A9FEE13DF}" destId="{AD459F15-1A99-4933-8AEA-ABA9E80EC1CB}" srcOrd="0" destOrd="0" presId="urn:microsoft.com/office/officeart/2005/8/layout/vList2"/>
    <dgm:cxn modelId="{83B14669-51F6-426A-8385-E84135D7D591}" type="presOf" srcId="{266B2647-35F8-4C62-B47F-9EBBEAB04749}" destId="{4982C25D-02EF-432F-9648-67292C206333}" srcOrd="0" destOrd="0" presId="urn:microsoft.com/office/officeart/2005/8/layout/vList2"/>
    <dgm:cxn modelId="{EF23444C-537C-48B1-8519-6227E96D3939}" type="presOf" srcId="{E1FCB401-527B-4DBB-8E96-B6EBE4BF3713}" destId="{00ABA9CF-26FE-421A-A27E-901DA9BEA040}" srcOrd="0" destOrd="0" presId="urn:microsoft.com/office/officeart/2005/8/layout/vList2"/>
    <dgm:cxn modelId="{0CB2586E-8554-4397-9244-2D876E1B5BFA}" srcId="{8B18B4ED-81BD-49F5-90B2-2229B7533E49}" destId="{F2A6941A-6A4F-4315-93B2-786C9DB77D57}" srcOrd="7" destOrd="0" parTransId="{39B78625-692B-4BF1-8F6F-86A96954E73D}" sibTransId="{0B2FD733-070D-41FC-99DC-D40D6A4DD250}"/>
    <dgm:cxn modelId="{9C7CCB50-4502-4705-9FAC-CA2C0EE1CE1F}" type="presOf" srcId="{F2A6941A-6A4F-4315-93B2-786C9DB77D57}" destId="{190ADFB3-70C3-40C1-AC8E-1A3ADE1DC1C3}" srcOrd="0" destOrd="0" presId="urn:microsoft.com/office/officeart/2005/8/layout/vList2"/>
    <dgm:cxn modelId="{B509C774-321B-4A79-80DB-30731737F4A5}" type="presOf" srcId="{0D4A4C9F-B802-4810-8270-9897C5D060CC}" destId="{51948DE4-47B7-4C9A-A0D7-1A900643D90B}" srcOrd="0" destOrd="0" presId="urn:microsoft.com/office/officeart/2005/8/layout/vList2"/>
    <dgm:cxn modelId="{C99CC558-B124-441C-9015-B142221390A6}" type="presOf" srcId="{52D5C152-660D-4C50-BAE4-A0EE7083746B}" destId="{C8F9E8F5-6A7A-4664-AE4F-3B70D7E8CAD9}" srcOrd="0" destOrd="0" presId="urn:microsoft.com/office/officeart/2005/8/layout/vList2"/>
    <dgm:cxn modelId="{CEDC7284-DBB9-40BF-911E-D9A3BFBF4734}" srcId="{8B18B4ED-81BD-49F5-90B2-2229B7533E49}" destId="{5ECD0999-6B6B-4A10-83B4-2BA4FA7E8B1B}" srcOrd="0" destOrd="0" parTransId="{DEDA206D-C593-4006-9F3A-0D4954E7BFA7}" sibTransId="{C3D28C4F-033E-4236-B7AC-187FDD83949D}"/>
    <dgm:cxn modelId="{BB5BA685-37AE-4EEA-9BB6-D541C66AEC50}" srcId="{8B18B4ED-81BD-49F5-90B2-2229B7533E49}" destId="{A0F5826F-8472-4EA9-BF2C-11435097D00A}" srcOrd="5" destOrd="0" parTransId="{3EEA246C-2C49-4B47-8A15-2CB1174A6E00}" sibTransId="{9F1AD688-2702-4734-9E90-D642BBC21308}"/>
    <dgm:cxn modelId="{731A6690-E767-406D-9F80-E4CAA074188A}" srcId="{8B18B4ED-81BD-49F5-90B2-2229B7533E49}" destId="{34A9BB67-08D8-468E-8AFA-D70BBCA2A68B}" srcOrd="3" destOrd="0" parTransId="{ADBDB054-3953-46F9-8E43-B8CFA387038C}" sibTransId="{38581B20-4657-4557-951B-B391EFBE4299}"/>
    <dgm:cxn modelId="{EB6AC092-AC5E-458E-855C-3397E609B6B7}" srcId="{8B18B4ED-81BD-49F5-90B2-2229B7533E49}" destId="{0D4A4C9F-B802-4810-8270-9897C5D060CC}" srcOrd="12" destOrd="0" parTransId="{0B69DE35-CBA3-4C85-8BC4-1967B751AF57}" sibTransId="{456792AA-5960-459D-8811-FA432DFE7F91}"/>
    <dgm:cxn modelId="{039ED99A-4A77-4477-AA51-1F52CF01662D}" srcId="{8B18B4ED-81BD-49F5-90B2-2229B7533E49}" destId="{C98B6185-BBC2-4A02-9C90-260A9FEE13DF}" srcOrd="1" destOrd="0" parTransId="{3F59A1F4-5C3A-4FF8-A3C5-76FEDDD83821}" sibTransId="{36E7C3FA-FBB5-4381-8328-AA000638F410}"/>
    <dgm:cxn modelId="{4CA0D9A0-2BEB-4B42-AF33-AEB473A10F29}" srcId="{8B18B4ED-81BD-49F5-90B2-2229B7533E49}" destId="{2CC0F7DC-86B6-4017-B886-54510B9E4479}" srcOrd="8" destOrd="0" parTransId="{31E587C7-9465-4F46-9B42-39AC03D478FA}" sibTransId="{76D4DDDE-BD18-4AC0-B0DC-2DAAD1B67747}"/>
    <dgm:cxn modelId="{D4190DA6-285F-4D25-9F2B-4B3376D6FD01}" srcId="{8B18B4ED-81BD-49F5-90B2-2229B7533E49}" destId="{52D5C152-660D-4C50-BAE4-A0EE7083746B}" srcOrd="10" destOrd="0" parTransId="{3AD1540C-14C6-4B04-BC19-83DEA1D45098}" sibTransId="{489F247C-7992-4E37-AE2E-2FF47422C65A}"/>
    <dgm:cxn modelId="{DDCB41B7-88A2-4002-B1A8-5D4A0DC7C15E}" srcId="{8B18B4ED-81BD-49F5-90B2-2229B7533E49}" destId="{E1FCB401-527B-4DBB-8E96-B6EBE4BF3713}" srcOrd="9" destOrd="0" parTransId="{F9B46484-92FF-4DAC-AF7F-59F9B2D8F16B}" sibTransId="{EC2F19C3-4074-48A4-BFEF-091380847C32}"/>
    <dgm:cxn modelId="{70E103BA-705E-4A8E-BDE4-985D8ECB20A7}" srcId="{8B18B4ED-81BD-49F5-90B2-2229B7533E49}" destId="{ABE21454-77FC-492E-BEBE-29DB0EAEDBD8}" srcOrd="11" destOrd="0" parTransId="{3CFB6D3A-9D1D-4B48-8BD3-8DEAA1B66B03}" sibTransId="{4A69AF10-727E-45A4-AC95-F535C942F2BC}"/>
    <dgm:cxn modelId="{4DA482D1-9AF1-4020-8EB7-8E8DB7A18055}" srcId="{8B18B4ED-81BD-49F5-90B2-2229B7533E49}" destId="{C5B5DF2C-0BD3-453A-A825-9974FA081441}" srcOrd="6" destOrd="0" parTransId="{D6789810-4D67-4E8C-8491-17F1C1C98AF1}" sibTransId="{D022CCD8-FE7B-4793-A34D-9832714A4108}"/>
    <dgm:cxn modelId="{BC5284DF-C22D-407A-AFF2-F35AA959028C}" type="presOf" srcId="{34A9BB67-08D8-468E-8AFA-D70BBCA2A68B}" destId="{D8E9E62A-768C-4BF9-AA06-4691FE9A20FB}" srcOrd="0" destOrd="0" presId="urn:microsoft.com/office/officeart/2005/8/layout/vList2"/>
    <dgm:cxn modelId="{A193F1E7-AFB2-467B-80FF-A5251F8B59DD}" type="presOf" srcId="{C5B5DF2C-0BD3-453A-A825-9974FA081441}" destId="{ED0E9716-C53E-48C1-AC23-3E19EE709E3B}" srcOrd="0" destOrd="0" presId="urn:microsoft.com/office/officeart/2005/8/layout/vList2"/>
    <dgm:cxn modelId="{19E8021E-3D61-4B64-8A76-F3525385FFAB}" type="presParOf" srcId="{4959B310-3240-483E-9337-6EA4DC3029C1}" destId="{D16B3F47-E724-444A-B334-E262D6817A58}" srcOrd="0" destOrd="0" presId="urn:microsoft.com/office/officeart/2005/8/layout/vList2"/>
    <dgm:cxn modelId="{664CD938-F7E4-4056-8347-9F5DEEEDAC3F}" type="presParOf" srcId="{4959B310-3240-483E-9337-6EA4DC3029C1}" destId="{A899D85E-1580-4436-831B-E8DBB0D23B54}" srcOrd="1" destOrd="0" presId="urn:microsoft.com/office/officeart/2005/8/layout/vList2"/>
    <dgm:cxn modelId="{2869D608-54FF-4FD2-801E-B17373DF9B71}" type="presParOf" srcId="{4959B310-3240-483E-9337-6EA4DC3029C1}" destId="{AD459F15-1A99-4933-8AEA-ABA9E80EC1CB}" srcOrd="2" destOrd="0" presId="urn:microsoft.com/office/officeart/2005/8/layout/vList2"/>
    <dgm:cxn modelId="{438DB389-616D-4E7A-A0F6-757709FA60BF}" type="presParOf" srcId="{4959B310-3240-483E-9337-6EA4DC3029C1}" destId="{EB0F7A04-E6B0-4999-A834-FC8316564A4A}" srcOrd="3" destOrd="0" presId="urn:microsoft.com/office/officeart/2005/8/layout/vList2"/>
    <dgm:cxn modelId="{A38F8B8F-C97F-48CF-9B6A-0189CA3D135D}" type="presParOf" srcId="{4959B310-3240-483E-9337-6EA4DC3029C1}" destId="{CCF72830-55F7-4905-92EE-4CB8C024D7B7}" srcOrd="4" destOrd="0" presId="urn:microsoft.com/office/officeart/2005/8/layout/vList2"/>
    <dgm:cxn modelId="{09449F66-BC7E-483D-B800-FC50E29DE741}" type="presParOf" srcId="{4959B310-3240-483E-9337-6EA4DC3029C1}" destId="{65B77069-B5C8-4ABD-B03D-F33A1E5E2C6D}" srcOrd="5" destOrd="0" presId="urn:microsoft.com/office/officeart/2005/8/layout/vList2"/>
    <dgm:cxn modelId="{7CBCA84E-1EDB-45C6-95E3-73DA71D4DFF0}" type="presParOf" srcId="{4959B310-3240-483E-9337-6EA4DC3029C1}" destId="{D8E9E62A-768C-4BF9-AA06-4691FE9A20FB}" srcOrd="6" destOrd="0" presId="urn:microsoft.com/office/officeart/2005/8/layout/vList2"/>
    <dgm:cxn modelId="{58540EF9-C4C0-4712-A917-666969245E92}" type="presParOf" srcId="{4959B310-3240-483E-9337-6EA4DC3029C1}" destId="{DA048AB5-1359-4C10-8F3E-3B278F25974D}" srcOrd="7" destOrd="0" presId="urn:microsoft.com/office/officeart/2005/8/layout/vList2"/>
    <dgm:cxn modelId="{F8DAEAD1-90A6-4CBA-BDEB-6ADBE46B9F4E}" type="presParOf" srcId="{4959B310-3240-483E-9337-6EA4DC3029C1}" destId="{4982C25D-02EF-432F-9648-67292C206333}" srcOrd="8" destOrd="0" presId="urn:microsoft.com/office/officeart/2005/8/layout/vList2"/>
    <dgm:cxn modelId="{E0D88617-806D-40C8-AF5F-41A9AABDCCD3}" type="presParOf" srcId="{4959B310-3240-483E-9337-6EA4DC3029C1}" destId="{10037928-FB9D-429B-84C4-D7D5274B2BDC}" srcOrd="9" destOrd="0" presId="urn:microsoft.com/office/officeart/2005/8/layout/vList2"/>
    <dgm:cxn modelId="{D48E8065-813C-4370-9B98-0CF4320FF206}" type="presParOf" srcId="{4959B310-3240-483E-9337-6EA4DC3029C1}" destId="{FA9DA5B6-CD6A-4FE0-9AF6-18F3F526DDC5}" srcOrd="10" destOrd="0" presId="urn:microsoft.com/office/officeart/2005/8/layout/vList2"/>
    <dgm:cxn modelId="{13499BB5-98F7-4968-83ED-FAEBE6E7077B}" type="presParOf" srcId="{4959B310-3240-483E-9337-6EA4DC3029C1}" destId="{7E534B39-BD11-4396-B420-7E90E85C35D0}" srcOrd="11" destOrd="0" presId="urn:microsoft.com/office/officeart/2005/8/layout/vList2"/>
    <dgm:cxn modelId="{AE531D4D-3F00-4E7F-A7DF-639BF0FAC455}" type="presParOf" srcId="{4959B310-3240-483E-9337-6EA4DC3029C1}" destId="{ED0E9716-C53E-48C1-AC23-3E19EE709E3B}" srcOrd="12" destOrd="0" presId="urn:microsoft.com/office/officeart/2005/8/layout/vList2"/>
    <dgm:cxn modelId="{D850EFE9-43B8-45CA-B796-B6EF58B5CDD4}" type="presParOf" srcId="{4959B310-3240-483E-9337-6EA4DC3029C1}" destId="{C657D0B6-D313-446E-90E8-5A66507C04B8}" srcOrd="13" destOrd="0" presId="urn:microsoft.com/office/officeart/2005/8/layout/vList2"/>
    <dgm:cxn modelId="{3A83C62B-F29B-41C6-AB36-A4E15884E8FD}" type="presParOf" srcId="{4959B310-3240-483E-9337-6EA4DC3029C1}" destId="{190ADFB3-70C3-40C1-AC8E-1A3ADE1DC1C3}" srcOrd="14" destOrd="0" presId="urn:microsoft.com/office/officeart/2005/8/layout/vList2"/>
    <dgm:cxn modelId="{2105CAD8-3487-4C0A-8BA6-005810CAE1D1}" type="presParOf" srcId="{4959B310-3240-483E-9337-6EA4DC3029C1}" destId="{3C721328-C861-45C6-869A-876A7EEC1E1C}" srcOrd="15" destOrd="0" presId="urn:microsoft.com/office/officeart/2005/8/layout/vList2"/>
    <dgm:cxn modelId="{7C6D3C7E-5D3D-459A-9207-3A6D33DE2E52}" type="presParOf" srcId="{4959B310-3240-483E-9337-6EA4DC3029C1}" destId="{66AF6596-40B0-4DE2-BB99-DD294CBF33CD}" srcOrd="16" destOrd="0" presId="urn:microsoft.com/office/officeart/2005/8/layout/vList2"/>
    <dgm:cxn modelId="{02C2B94A-D2B7-4D49-8124-0B3B4D39DB0C}" type="presParOf" srcId="{4959B310-3240-483E-9337-6EA4DC3029C1}" destId="{1CD542B9-9067-4032-8406-B7ACD15CE13E}" srcOrd="17" destOrd="0" presId="urn:microsoft.com/office/officeart/2005/8/layout/vList2"/>
    <dgm:cxn modelId="{2B812E80-AC2D-4BBF-AE7F-6F640BEF167A}" type="presParOf" srcId="{4959B310-3240-483E-9337-6EA4DC3029C1}" destId="{00ABA9CF-26FE-421A-A27E-901DA9BEA040}" srcOrd="18" destOrd="0" presId="urn:microsoft.com/office/officeart/2005/8/layout/vList2"/>
    <dgm:cxn modelId="{808BFBA6-D3C4-4DC1-889E-B73C15BCA211}" type="presParOf" srcId="{4959B310-3240-483E-9337-6EA4DC3029C1}" destId="{16F576F4-A4A5-4DE1-BBE5-8A12C3E777B8}" srcOrd="19" destOrd="0" presId="urn:microsoft.com/office/officeart/2005/8/layout/vList2"/>
    <dgm:cxn modelId="{1DD74E18-620E-4150-A445-BFBDAF3085CE}" type="presParOf" srcId="{4959B310-3240-483E-9337-6EA4DC3029C1}" destId="{C8F9E8F5-6A7A-4664-AE4F-3B70D7E8CAD9}" srcOrd="20" destOrd="0" presId="urn:microsoft.com/office/officeart/2005/8/layout/vList2"/>
    <dgm:cxn modelId="{E81D016E-587B-42C1-A95A-E68647C5951E}" type="presParOf" srcId="{4959B310-3240-483E-9337-6EA4DC3029C1}" destId="{5AC07679-BD1A-48B9-A22A-AB19ADFD13F1}" srcOrd="21" destOrd="0" presId="urn:microsoft.com/office/officeart/2005/8/layout/vList2"/>
    <dgm:cxn modelId="{2CA26692-DABC-49D2-BE76-A431430855EB}" type="presParOf" srcId="{4959B310-3240-483E-9337-6EA4DC3029C1}" destId="{F13E2A90-F912-4084-B071-55C963484F23}" srcOrd="22" destOrd="0" presId="urn:microsoft.com/office/officeart/2005/8/layout/vList2"/>
    <dgm:cxn modelId="{ED480C17-DEC0-4B9C-A1B7-A24EEA5962F7}" type="presParOf" srcId="{4959B310-3240-483E-9337-6EA4DC3029C1}" destId="{1F38B232-420F-4663-BF74-AF1E395F54FC}" srcOrd="23" destOrd="0" presId="urn:microsoft.com/office/officeart/2005/8/layout/vList2"/>
    <dgm:cxn modelId="{3F7E1EA6-CE9D-47DF-B3CE-8743A62D370C}" type="presParOf" srcId="{4959B310-3240-483E-9337-6EA4DC3029C1}" destId="{51948DE4-47B7-4C9A-A0D7-1A900643D90B}" srcOrd="2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478A64A-8C0B-48A3-B67E-FFADF3BD1C88}" type="doc">
      <dgm:prSet loTypeId="urn:microsoft.com/office/officeart/2005/8/layout/venn1" loCatId="relationship" qsTypeId="urn:microsoft.com/office/officeart/2005/8/quickstyle/simple1" qsCatId="simple" csTypeId="urn:microsoft.com/office/officeart/2005/8/colors/accent1_2" csCatId="accent1" phldr="1"/>
      <dgm:spPr/>
    </dgm:pt>
    <dgm:pt modelId="{6D1123ED-27B4-4799-8E5E-6D7F8F33D43F}">
      <dgm:prSet phldrT="[テキスト]"/>
      <dgm:spPr>
        <a:solidFill>
          <a:srgbClr val="00B0F0">
            <a:alpha val="50000"/>
          </a:srgbClr>
        </a:solidFill>
      </dgm:spPr>
      <dgm:t>
        <a:bodyPr/>
        <a:lstStyle/>
        <a:p>
          <a:r>
            <a:rPr kumimoji="1" lang="ja-JP" altLang="en-US" dirty="0"/>
            <a:t>発達障害</a:t>
          </a:r>
        </a:p>
      </dgm:t>
    </dgm:pt>
    <dgm:pt modelId="{2037EE96-5F3D-4087-8C2E-31C9B2BCDBA3}" type="parTrans" cxnId="{5B86CE04-CB61-4758-8045-9E81DCD09FFA}">
      <dgm:prSet/>
      <dgm:spPr/>
      <dgm:t>
        <a:bodyPr/>
        <a:lstStyle/>
        <a:p>
          <a:endParaRPr kumimoji="1" lang="ja-JP" altLang="en-US"/>
        </a:p>
      </dgm:t>
    </dgm:pt>
    <dgm:pt modelId="{C44C35F4-4953-4950-8301-068463328927}" type="sibTrans" cxnId="{5B86CE04-CB61-4758-8045-9E81DCD09FFA}">
      <dgm:prSet/>
      <dgm:spPr/>
      <dgm:t>
        <a:bodyPr/>
        <a:lstStyle/>
        <a:p>
          <a:endParaRPr kumimoji="1" lang="ja-JP" altLang="en-US"/>
        </a:p>
      </dgm:t>
    </dgm:pt>
    <dgm:pt modelId="{7B308C8B-6A10-4B91-9942-99E272AA06EE}">
      <dgm:prSet phldrT="[テキスト]"/>
      <dgm:spPr>
        <a:solidFill>
          <a:srgbClr val="FFC000">
            <a:alpha val="50000"/>
          </a:srgbClr>
        </a:solidFill>
      </dgm:spPr>
      <dgm:t>
        <a:bodyPr/>
        <a:lstStyle/>
        <a:p>
          <a:r>
            <a:rPr kumimoji="1" lang="ja-JP" altLang="en-US" dirty="0"/>
            <a:t>愛着の困難性</a:t>
          </a:r>
        </a:p>
      </dgm:t>
    </dgm:pt>
    <dgm:pt modelId="{58F30203-8DF4-4278-A8E9-C1E7F05A155F}" type="parTrans" cxnId="{E70643FF-8B07-4E57-BF3F-CDC9603E92D4}">
      <dgm:prSet/>
      <dgm:spPr/>
      <dgm:t>
        <a:bodyPr/>
        <a:lstStyle/>
        <a:p>
          <a:endParaRPr kumimoji="1" lang="ja-JP" altLang="en-US"/>
        </a:p>
      </dgm:t>
    </dgm:pt>
    <dgm:pt modelId="{B6292FA1-E21B-42E5-B36F-9A141D9CE1D0}" type="sibTrans" cxnId="{E70643FF-8B07-4E57-BF3F-CDC9603E92D4}">
      <dgm:prSet/>
      <dgm:spPr/>
      <dgm:t>
        <a:bodyPr/>
        <a:lstStyle/>
        <a:p>
          <a:endParaRPr kumimoji="1" lang="ja-JP" altLang="en-US"/>
        </a:p>
      </dgm:t>
    </dgm:pt>
    <dgm:pt modelId="{F904A982-A992-41CE-A6F8-43FAEAF9B605}">
      <dgm:prSet phldrT="[テキスト]"/>
      <dgm:spPr>
        <a:solidFill>
          <a:srgbClr val="FF0000">
            <a:alpha val="50000"/>
          </a:srgbClr>
        </a:solidFill>
      </dgm:spPr>
      <dgm:t>
        <a:bodyPr/>
        <a:lstStyle/>
        <a:p>
          <a:r>
            <a:rPr kumimoji="1" lang="ja-JP" altLang="en-US" dirty="0"/>
            <a:t>感情爆発の障害</a:t>
          </a:r>
        </a:p>
      </dgm:t>
    </dgm:pt>
    <dgm:pt modelId="{07443D45-6558-4E1A-AE85-1ACE0A0C58DA}" type="parTrans" cxnId="{4A865ED6-07B3-44D8-A3A9-088F65C056B0}">
      <dgm:prSet/>
      <dgm:spPr/>
      <dgm:t>
        <a:bodyPr/>
        <a:lstStyle/>
        <a:p>
          <a:endParaRPr kumimoji="1" lang="ja-JP" altLang="en-US"/>
        </a:p>
      </dgm:t>
    </dgm:pt>
    <dgm:pt modelId="{710EBE6C-4129-4424-A976-69B2723E84C4}" type="sibTrans" cxnId="{4A865ED6-07B3-44D8-A3A9-088F65C056B0}">
      <dgm:prSet/>
      <dgm:spPr/>
      <dgm:t>
        <a:bodyPr/>
        <a:lstStyle/>
        <a:p>
          <a:endParaRPr kumimoji="1" lang="ja-JP" altLang="en-US"/>
        </a:p>
      </dgm:t>
    </dgm:pt>
    <dgm:pt modelId="{0096374F-0667-4C3E-B9C1-FD391E7C2985}" type="pres">
      <dgm:prSet presAssocID="{7478A64A-8C0B-48A3-B67E-FFADF3BD1C88}" presName="compositeShape" presStyleCnt="0">
        <dgm:presLayoutVars>
          <dgm:chMax val="7"/>
          <dgm:dir/>
          <dgm:resizeHandles val="exact"/>
        </dgm:presLayoutVars>
      </dgm:prSet>
      <dgm:spPr/>
    </dgm:pt>
    <dgm:pt modelId="{B11F49AC-2711-40D8-BE81-788AE57CBAD8}" type="pres">
      <dgm:prSet presAssocID="{6D1123ED-27B4-4799-8E5E-6D7F8F33D43F}" presName="circ1" presStyleLbl="vennNode1" presStyleIdx="0" presStyleCnt="3" custScaleX="121505" custLinFactNeighborX="-38710" custLinFactNeighborY="8669"/>
      <dgm:spPr/>
    </dgm:pt>
    <dgm:pt modelId="{6C24E511-492C-41F2-901B-B83C8ACB6CF8}" type="pres">
      <dgm:prSet presAssocID="{6D1123ED-27B4-4799-8E5E-6D7F8F33D43F}" presName="circ1Tx" presStyleLbl="revTx" presStyleIdx="0" presStyleCnt="0">
        <dgm:presLayoutVars>
          <dgm:chMax val="0"/>
          <dgm:chPref val="0"/>
          <dgm:bulletEnabled val="1"/>
        </dgm:presLayoutVars>
      </dgm:prSet>
      <dgm:spPr/>
    </dgm:pt>
    <dgm:pt modelId="{69D8354F-8273-4A6D-96E9-34F377F49DE6}" type="pres">
      <dgm:prSet presAssocID="{7B308C8B-6A10-4B91-9942-99E272AA06EE}" presName="circ2" presStyleLbl="vennNode1" presStyleIdx="1" presStyleCnt="3" custScaleX="112833" custLinFactNeighborX="14455" custLinFactNeighborY="-53831"/>
      <dgm:spPr/>
    </dgm:pt>
    <dgm:pt modelId="{581D973C-FF44-4F6D-A5A5-CED59E9C1E11}" type="pres">
      <dgm:prSet presAssocID="{7B308C8B-6A10-4B91-9942-99E272AA06EE}" presName="circ2Tx" presStyleLbl="revTx" presStyleIdx="0" presStyleCnt="0">
        <dgm:presLayoutVars>
          <dgm:chMax val="0"/>
          <dgm:chPref val="0"/>
          <dgm:bulletEnabled val="1"/>
        </dgm:presLayoutVars>
      </dgm:prSet>
      <dgm:spPr/>
    </dgm:pt>
    <dgm:pt modelId="{A0E8BB2F-115B-4063-94E5-DA08ADA964DB}" type="pres">
      <dgm:prSet presAssocID="{F904A982-A992-41CE-A6F8-43FAEAF9B605}" presName="circ3" presStyleLbl="vennNode1" presStyleIdx="2" presStyleCnt="3" custScaleX="123119" custLinFactNeighborX="34739" custLinFactNeighborY="5309"/>
      <dgm:spPr/>
    </dgm:pt>
    <dgm:pt modelId="{723F76ED-B5E2-4E51-B95D-887F93FF1F21}" type="pres">
      <dgm:prSet presAssocID="{F904A982-A992-41CE-A6F8-43FAEAF9B605}" presName="circ3Tx" presStyleLbl="revTx" presStyleIdx="0" presStyleCnt="0">
        <dgm:presLayoutVars>
          <dgm:chMax val="0"/>
          <dgm:chPref val="0"/>
          <dgm:bulletEnabled val="1"/>
        </dgm:presLayoutVars>
      </dgm:prSet>
      <dgm:spPr/>
    </dgm:pt>
  </dgm:ptLst>
  <dgm:cxnLst>
    <dgm:cxn modelId="{5B86CE04-CB61-4758-8045-9E81DCD09FFA}" srcId="{7478A64A-8C0B-48A3-B67E-FFADF3BD1C88}" destId="{6D1123ED-27B4-4799-8E5E-6D7F8F33D43F}" srcOrd="0" destOrd="0" parTransId="{2037EE96-5F3D-4087-8C2E-31C9B2BCDBA3}" sibTransId="{C44C35F4-4953-4950-8301-068463328927}"/>
    <dgm:cxn modelId="{A2421B27-7CBD-43F2-B06E-D2AAF6A01651}" type="presOf" srcId="{6D1123ED-27B4-4799-8E5E-6D7F8F33D43F}" destId="{6C24E511-492C-41F2-901B-B83C8ACB6CF8}" srcOrd="1" destOrd="0" presId="urn:microsoft.com/office/officeart/2005/8/layout/venn1"/>
    <dgm:cxn modelId="{D854C947-90E8-492F-9F80-FEF4D6C5B410}" type="presOf" srcId="{6D1123ED-27B4-4799-8E5E-6D7F8F33D43F}" destId="{B11F49AC-2711-40D8-BE81-788AE57CBAD8}" srcOrd="0" destOrd="0" presId="urn:microsoft.com/office/officeart/2005/8/layout/venn1"/>
    <dgm:cxn modelId="{D0508A4B-B92F-4AC4-A9AB-5A854BA26539}" type="presOf" srcId="{7478A64A-8C0B-48A3-B67E-FFADF3BD1C88}" destId="{0096374F-0667-4C3E-B9C1-FD391E7C2985}" srcOrd="0" destOrd="0" presId="urn:microsoft.com/office/officeart/2005/8/layout/venn1"/>
    <dgm:cxn modelId="{B610B082-87A8-468B-9BD0-D5470A4A56C7}" type="presOf" srcId="{F904A982-A992-41CE-A6F8-43FAEAF9B605}" destId="{723F76ED-B5E2-4E51-B95D-887F93FF1F21}" srcOrd="1" destOrd="0" presId="urn:microsoft.com/office/officeart/2005/8/layout/venn1"/>
    <dgm:cxn modelId="{E60FB08E-FB37-4705-85E6-430A2F0C2F92}" type="presOf" srcId="{F904A982-A992-41CE-A6F8-43FAEAF9B605}" destId="{A0E8BB2F-115B-4063-94E5-DA08ADA964DB}" srcOrd="0" destOrd="0" presId="urn:microsoft.com/office/officeart/2005/8/layout/venn1"/>
    <dgm:cxn modelId="{94F0A5CE-A166-4687-A072-CAC304A6D5B9}" type="presOf" srcId="{7B308C8B-6A10-4B91-9942-99E272AA06EE}" destId="{69D8354F-8273-4A6D-96E9-34F377F49DE6}" srcOrd="0" destOrd="0" presId="urn:microsoft.com/office/officeart/2005/8/layout/venn1"/>
    <dgm:cxn modelId="{4A865ED6-07B3-44D8-A3A9-088F65C056B0}" srcId="{7478A64A-8C0B-48A3-B67E-FFADF3BD1C88}" destId="{F904A982-A992-41CE-A6F8-43FAEAF9B605}" srcOrd="2" destOrd="0" parTransId="{07443D45-6558-4E1A-AE85-1ACE0A0C58DA}" sibTransId="{710EBE6C-4129-4424-A976-69B2723E84C4}"/>
    <dgm:cxn modelId="{F5485CF4-DFA0-43BF-9A40-E6DE90DE9500}" type="presOf" srcId="{7B308C8B-6A10-4B91-9942-99E272AA06EE}" destId="{581D973C-FF44-4F6D-A5A5-CED59E9C1E11}" srcOrd="1" destOrd="0" presId="urn:microsoft.com/office/officeart/2005/8/layout/venn1"/>
    <dgm:cxn modelId="{E70643FF-8B07-4E57-BF3F-CDC9603E92D4}" srcId="{7478A64A-8C0B-48A3-B67E-FFADF3BD1C88}" destId="{7B308C8B-6A10-4B91-9942-99E272AA06EE}" srcOrd="1" destOrd="0" parTransId="{58F30203-8DF4-4278-A8E9-C1E7F05A155F}" sibTransId="{B6292FA1-E21B-42E5-B36F-9A141D9CE1D0}"/>
    <dgm:cxn modelId="{D67055AE-EDE0-4353-B901-F11B5A9B6462}" type="presParOf" srcId="{0096374F-0667-4C3E-B9C1-FD391E7C2985}" destId="{B11F49AC-2711-40D8-BE81-788AE57CBAD8}" srcOrd="0" destOrd="0" presId="urn:microsoft.com/office/officeart/2005/8/layout/venn1"/>
    <dgm:cxn modelId="{BED94E0B-26C5-4D3C-A564-0D0F406923F9}" type="presParOf" srcId="{0096374F-0667-4C3E-B9C1-FD391E7C2985}" destId="{6C24E511-492C-41F2-901B-B83C8ACB6CF8}" srcOrd="1" destOrd="0" presId="urn:microsoft.com/office/officeart/2005/8/layout/venn1"/>
    <dgm:cxn modelId="{0E0881A1-AA96-40EB-B4AA-22C6089E43E3}" type="presParOf" srcId="{0096374F-0667-4C3E-B9C1-FD391E7C2985}" destId="{69D8354F-8273-4A6D-96E9-34F377F49DE6}" srcOrd="2" destOrd="0" presId="urn:microsoft.com/office/officeart/2005/8/layout/venn1"/>
    <dgm:cxn modelId="{E98BC18E-E2A5-4B46-8464-61DB2F3D86B1}" type="presParOf" srcId="{0096374F-0667-4C3E-B9C1-FD391E7C2985}" destId="{581D973C-FF44-4F6D-A5A5-CED59E9C1E11}" srcOrd="3" destOrd="0" presId="urn:microsoft.com/office/officeart/2005/8/layout/venn1"/>
    <dgm:cxn modelId="{EEC218DB-EA82-46CC-9611-CFE7A2D28963}" type="presParOf" srcId="{0096374F-0667-4C3E-B9C1-FD391E7C2985}" destId="{A0E8BB2F-115B-4063-94E5-DA08ADA964DB}" srcOrd="4" destOrd="0" presId="urn:microsoft.com/office/officeart/2005/8/layout/venn1"/>
    <dgm:cxn modelId="{725EE71C-D236-4FCD-969C-C9BEBA7D1F2E}" type="presParOf" srcId="{0096374F-0667-4C3E-B9C1-FD391E7C2985}" destId="{723F76ED-B5E2-4E51-B95D-887F93FF1F21}"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FF782FD-3555-4186-9B6D-5B96D5D1C385}" type="doc">
      <dgm:prSet loTypeId="urn:microsoft.com/office/officeart/2005/8/layout/cycle2" loCatId="cycle" qsTypeId="urn:microsoft.com/office/officeart/2005/8/quickstyle/simple3" qsCatId="simple" csTypeId="urn:microsoft.com/office/officeart/2005/8/colors/accent1_2" csCatId="accent1" phldr="1"/>
      <dgm:spPr/>
      <dgm:t>
        <a:bodyPr/>
        <a:lstStyle/>
        <a:p>
          <a:endParaRPr kumimoji="1" lang="ja-JP" altLang="en-US"/>
        </a:p>
      </dgm:t>
    </dgm:pt>
    <dgm:pt modelId="{FB47E05C-FA23-4F02-9C32-D34A6FFA602C}">
      <dgm:prSet phldrT="[テキスト]"/>
      <dgm:spPr/>
      <dgm:t>
        <a:bodyPr/>
        <a:lstStyle/>
        <a:p>
          <a:r>
            <a:rPr kumimoji="1" lang="ja-JP" altLang="en-US" dirty="0"/>
            <a:t>認知の歪み</a:t>
          </a:r>
        </a:p>
      </dgm:t>
    </dgm:pt>
    <dgm:pt modelId="{21CADE3A-6526-4F01-9894-758DF08BB127}" type="parTrans" cxnId="{94FE5D55-802F-46AA-BF68-83690F4A35F3}">
      <dgm:prSet/>
      <dgm:spPr/>
      <dgm:t>
        <a:bodyPr/>
        <a:lstStyle/>
        <a:p>
          <a:endParaRPr kumimoji="1" lang="ja-JP" altLang="en-US"/>
        </a:p>
      </dgm:t>
    </dgm:pt>
    <dgm:pt modelId="{9ABDED9A-C23D-4484-873F-6849069D7C52}" type="sibTrans" cxnId="{94FE5D55-802F-46AA-BF68-83690F4A35F3}">
      <dgm:prSet/>
      <dgm:spPr/>
      <dgm:t>
        <a:bodyPr/>
        <a:lstStyle/>
        <a:p>
          <a:endParaRPr kumimoji="1" lang="ja-JP" altLang="en-US"/>
        </a:p>
      </dgm:t>
    </dgm:pt>
    <dgm:pt modelId="{35F10646-C124-4097-82DF-E596CBB8CDBA}">
      <dgm:prSet phldrT="[テキスト]"/>
      <dgm:spPr/>
      <dgm:t>
        <a:bodyPr/>
        <a:lstStyle/>
        <a:p>
          <a:r>
            <a:rPr kumimoji="1" lang="ja-JP" altLang="en-US" dirty="0"/>
            <a:t>否定的感情</a:t>
          </a:r>
        </a:p>
      </dgm:t>
    </dgm:pt>
    <dgm:pt modelId="{4B3FDA34-1DDE-46F6-AF73-2AB87ACCE765}" type="parTrans" cxnId="{7DA9D139-7E61-4D8C-A720-474B64C741DD}">
      <dgm:prSet/>
      <dgm:spPr/>
      <dgm:t>
        <a:bodyPr/>
        <a:lstStyle/>
        <a:p>
          <a:endParaRPr kumimoji="1" lang="ja-JP" altLang="en-US"/>
        </a:p>
      </dgm:t>
    </dgm:pt>
    <dgm:pt modelId="{D9A090D5-9B78-4A62-B51C-2C71DA05233D}" type="sibTrans" cxnId="{7DA9D139-7E61-4D8C-A720-474B64C741DD}">
      <dgm:prSet/>
      <dgm:spPr/>
      <dgm:t>
        <a:bodyPr/>
        <a:lstStyle/>
        <a:p>
          <a:endParaRPr kumimoji="1" lang="ja-JP" altLang="en-US"/>
        </a:p>
      </dgm:t>
    </dgm:pt>
    <dgm:pt modelId="{CCEE737A-9DD7-433C-98A5-90F24DABE2B4}">
      <dgm:prSet phldrT="[テキスト]"/>
      <dgm:spPr/>
      <dgm:t>
        <a:bodyPr/>
        <a:lstStyle/>
        <a:p>
          <a:r>
            <a:rPr kumimoji="1" lang="ja-JP" altLang="en-US" dirty="0"/>
            <a:t>怒りの誘発</a:t>
          </a:r>
          <a:endParaRPr kumimoji="1" lang="en-US" altLang="ja-JP" dirty="0"/>
        </a:p>
        <a:p>
          <a:endParaRPr kumimoji="1" lang="ja-JP" altLang="en-US" dirty="0"/>
        </a:p>
      </dgm:t>
    </dgm:pt>
    <dgm:pt modelId="{F1C63A5B-D28A-4E40-902A-FB78076963E9}" type="parTrans" cxnId="{8E2F81B0-D6BE-4666-B361-D575A247F221}">
      <dgm:prSet/>
      <dgm:spPr/>
      <dgm:t>
        <a:bodyPr/>
        <a:lstStyle/>
        <a:p>
          <a:endParaRPr kumimoji="1" lang="ja-JP" altLang="en-US"/>
        </a:p>
      </dgm:t>
    </dgm:pt>
    <dgm:pt modelId="{46EA2C4C-0CFD-43D8-B1F6-1B23FAEA922F}" type="sibTrans" cxnId="{8E2F81B0-D6BE-4666-B361-D575A247F221}">
      <dgm:prSet/>
      <dgm:spPr/>
      <dgm:t>
        <a:bodyPr/>
        <a:lstStyle/>
        <a:p>
          <a:endParaRPr kumimoji="1" lang="ja-JP" altLang="en-US"/>
        </a:p>
      </dgm:t>
    </dgm:pt>
    <dgm:pt modelId="{FE000E0E-5ADE-469C-B545-08F44439EA38}">
      <dgm:prSet phldrT="[テキスト]"/>
      <dgm:spPr/>
      <dgm:t>
        <a:bodyPr/>
        <a:lstStyle/>
        <a:p>
          <a:r>
            <a:rPr kumimoji="1" lang="ja-JP" altLang="en-US" dirty="0"/>
            <a:t>かんしゃく、暴言、暴行</a:t>
          </a:r>
        </a:p>
      </dgm:t>
    </dgm:pt>
    <dgm:pt modelId="{0EBEADB7-01DB-4F6F-A5BF-E6B2FD024C2D}" type="parTrans" cxnId="{AD5F666A-C4C4-4700-AF52-ABF7AC4B68D6}">
      <dgm:prSet/>
      <dgm:spPr/>
      <dgm:t>
        <a:bodyPr/>
        <a:lstStyle/>
        <a:p>
          <a:endParaRPr kumimoji="1" lang="ja-JP" altLang="en-US"/>
        </a:p>
      </dgm:t>
    </dgm:pt>
    <dgm:pt modelId="{3207C263-D6D5-48A0-BC3F-BE76F630006B}" type="sibTrans" cxnId="{AD5F666A-C4C4-4700-AF52-ABF7AC4B68D6}">
      <dgm:prSet/>
      <dgm:spPr/>
      <dgm:t>
        <a:bodyPr/>
        <a:lstStyle/>
        <a:p>
          <a:endParaRPr kumimoji="1" lang="ja-JP" altLang="en-US"/>
        </a:p>
      </dgm:t>
    </dgm:pt>
    <dgm:pt modelId="{6B2837C5-DF71-4353-A044-9CAC0E5237CC}">
      <dgm:prSet phldrT="[テキスト]"/>
      <dgm:spPr/>
      <dgm:t>
        <a:bodyPr/>
        <a:lstStyle/>
        <a:p>
          <a:r>
            <a:rPr kumimoji="1" lang="ja-JP" altLang="en-US" dirty="0"/>
            <a:t>周囲からの疎外</a:t>
          </a:r>
        </a:p>
      </dgm:t>
    </dgm:pt>
    <dgm:pt modelId="{C0E613BD-0976-4FA3-918C-902A790B7583}" type="parTrans" cxnId="{BB633B0D-F1D2-4572-B099-C962DF387F5B}">
      <dgm:prSet/>
      <dgm:spPr/>
      <dgm:t>
        <a:bodyPr/>
        <a:lstStyle/>
        <a:p>
          <a:endParaRPr kumimoji="1" lang="ja-JP" altLang="en-US"/>
        </a:p>
      </dgm:t>
    </dgm:pt>
    <dgm:pt modelId="{5246BF11-BB5E-4F1E-8FCA-76668389DBCE}" type="sibTrans" cxnId="{BB633B0D-F1D2-4572-B099-C962DF387F5B}">
      <dgm:prSet/>
      <dgm:spPr/>
      <dgm:t>
        <a:bodyPr/>
        <a:lstStyle/>
        <a:p>
          <a:endParaRPr kumimoji="1" lang="ja-JP" altLang="en-US"/>
        </a:p>
      </dgm:t>
    </dgm:pt>
    <dgm:pt modelId="{81DEE2F1-5248-4DAC-984E-34E9EC0164D1}">
      <dgm:prSet/>
      <dgm:spPr/>
      <dgm:t>
        <a:bodyPr/>
        <a:lstStyle/>
        <a:p>
          <a:r>
            <a:rPr kumimoji="1" lang="ja-JP" altLang="en-US" dirty="0"/>
            <a:t>ダメな自分への確信</a:t>
          </a:r>
        </a:p>
      </dgm:t>
    </dgm:pt>
    <dgm:pt modelId="{349AC274-8B73-40D4-BEC9-F3B091C330CC}" type="parTrans" cxnId="{D0604AB8-3853-4845-82FD-7869C37096A9}">
      <dgm:prSet/>
      <dgm:spPr/>
      <dgm:t>
        <a:bodyPr/>
        <a:lstStyle/>
        <a:p>
          <a:endParaRPr kumimoji="1" lang="ja-JP" altLang="en-US"/>
        </a:p>
      </dgm:t>
    </dgm:pt>
    <dgm:pt modelId="{AD43D1A1-86DB-4EB1-84CB-991D9E0A51EA}" type="sibTrans" cxnId="{D0604AB8-3853-4845-82FD-7869C37096A9}">
      <dgm:prSet/>
      <dgm:spPr/>
      <dgm:t>
        <a:bodyPr/>
        <a:lstStyle/>
        <a:p>
          <a:endParaRPr kumimoji="1" lang="ja-JP" altLang="en-US"/>
        </a:p>
      </dgm:t>
    </dgm:pt>
    <dgm:pt modelId="{129CD316-51F5-4C07-A58A-11947B6CCE4F}">
      <dgm:prSet/>
      <dgm:spPr/>
      <dgm:t>
        <a:bodyPr/>
        <a:lstStyle/>
        <a:p>
          <a:r>
            <a:rPr kumimoji="1" lang="ja-JP" altLang="en-US" dirty="0"/>
            <a:t>セフルコントロールの低下</a:t>
          </a:r>
        </a:p>
      </dgm:t>
    </dgm:pt>
    <dgm:pt modelId="{CBFEFCF4-F540-4EEC-B273-B526D53F35FE}" type="parTrans" cxnId="{C91D6CC7-6E09-4145-ACD0-8C632983CD1F}">
      <dgm:prSet/>
      <dgm:spPr/>
      <dgm:t>
        <a:bodyPr/>
        <a:lstStyle/>
        <a:p>
          <a:endParaRPr kumimoji="1" lang="ja-JP" altLang="en-US"/>
        </a:p>
      </dgm:t>
    </dgm:pt>
    <dgm:pt modelId="{D445D09E-C4A9-4DBE-9F1B-2D69DF34EB1E}" type="sibTrans" cxnId="{C91D6CC7-6E09-4145-ACD0-8C632983CD1F}">
      <dgm:prSet/>
      <dgm:spPr/>
      <dgm:t>
        <a:bodyPr/>
        <a:lstStyle/>
        <a:p>
          <a:endParaRPr kumimoji="1" lang="ja-JP" altLang="en-US"/>
        </a:p>
      </dgm:t>
    </dgm:pt>
    <dgm:pt modelId="{CA0C6CB6-7F25-4D79-89F2-7F44E16C3616}" type="pres">
      <dgm:prSet presAssocID="{0FF782FD-3555-4186-9B6D-5B96D5D1C385}" presName="cycle" presStyleCnt="0">
        <dgm:presLayoutVars>
          <dgm:dir/>
          <dgm:resizeHandles val="exact"/>
        </dgm:presLayoutVars>
      </dgm:prSet>
      <dgm:spPr/>
    </dgm:pt>
    <dgm:pt modelId="{120222C2-CB42-48E7-8704-1920F3459FBD}" type="pres">
      <dgm:prSet presAssocID="{FB47E05C-FA23-4F02-9C32-D34A6FFA602C}" presName="node" presStyleLbl="node1" presStyleIdx="0" presStyleCnt="7">
        <dgm:presLayoutVars>
          <dgm:bulletEnabled val="1"/>
        </dgm:presLayoutVars>
      </dgm:prSet>
      <dgm:spPr/>
    </dgm:pt>
    <dgm:pt modelId="{7DE0740D-5B42-4870-AFCF-37BE8B4BC7E7}" type="pres">
      <dgm:prSet presAssocID="{9ABDED9A-C23D-4484-873F-6849069D7C52}" presName="sibTrans" presStyleLbl="sibTrans2D1" presStyleIdx="0" presStyleCnt="7"/>
      <dgm:spPr/>
    </dgm:pt>
    <dgm:pt modelId="{576F0CC1-C07B-4788-BE69-D0000C2E42F4}" type="pres">
      <dgm:prSet presAssocID="{9ABDED9A-C23D-4484-873F-6849069D7C52}" presName="connectorText" presStyleLbl="sibTrans2D1" presStyleIdx="0" presStyleCnt="7"/>
      <dgm:spPr/>
    </dgm:pt>
    <dgm:pt modelId="{0D790AEB-7297-420A-9D7A-3E112F620718}" type="pres">
      <dgm:prSet presAssocID="{35F10646-C124-4097-82DF-E596CBB8CDBA}" presName="node" presStyleLbl="node1" presStyleIdx="1" presStyleCnt="7">
        <dgm:presLayoutVars>
          <dgm:bulletEnabled val="1"/>
        </dgm:presLayoutVars>
      </dgm:prSet>
      <dgm:spPr/>
    </dgm:pt>
    <dgm:pt modelId="{2D6D9F02-789D-4EE3-A381-6A342811ADB6}" type="pres">
      <dgm:prSet presAssocID="{D9A090D5-9B78-4A62-B51C-2C71DA05233D}" presName="sibTrans" presStyleLbl="sibTrans2D1" presStyleIdx="1" presStyleCnt="7"/>
      <dgm:spPr/>
    </dgm:pt>
    <dgm:pt modelId="{556F96EA-8437-49BE-BB98-D667A72C1DE6}" type="pres">
      <dgm:prSet presAssocID="{D9A090D5-9B78-4A62-B51C-2C71DA05233D}" presName="connectorText" presStyleLbl="sibTrans2D1" presStyleIdx="1" presStyleCnt="7"/>
      <dgm:spPr/>
    </dgm:pt>
    <dgm:pt modelId="{50A2574F-A24F-4EE0-BBFA-C22AEDF8094B}" type="pres">
      <dgm:prSet presAssocID="{CCEE737A-9DD7-433C-98A5-90F24DABE2B4}" presName="node" presStyleLbl="node1" presStyleIdx="2" presStyleCnt="7">
        <dgm:presLayoutVars>
          <dgm:bulletEnabled val="1"/>
        </dgm:presLayoutVars>
      </dgm:prSet>
      <dgm:spPr/>
    </dgm:pt>
    <dgm:pt modelId="{4823E9C9-1792-4A01-8FA5-AB4C3B69A469}" type="pres">
      <dgm:prSet presAssocID="{46EA2C4C-0CFD-43D8-B1F6-1B23FAEA922F}" presName="sibTrans" presStyleLbl="sibTrans2D1" presStyleIdx="2" presStyleCnt="7"/>
      <dgm:spPr/>
    </dgm:pt>
    <dgm:pt modelId="{0C63D254-9518-4DC2-B006-767A645F4379}" type="pres">
      <dgm:prSet presAssocID="{46EA2C4C-0CFD-43D8-B1F6-1B23FAEA922F}" presName="connectorText" presStyleLbl="sibTrans2D1" presStyleIdx="2" presStyleCnt="7"/>
      <dgm:spPr/>
    </dgm:pt>
    <dgm:pt modelId="{D4107CA8-7571-4431-BB19-891A4378F782}" type="pres">
      <dgm:prSet presAssocID="{FE000E0E-5ADE-469C-B545-08F44439EA38}" presName="node" presStyleLbl="node1" presStyleIdx="3" presStyleCnt="7">
        <dgm:presLayoutVars>
          <dgm:bulletEnabled val="1"/>
        </dgm:presLayoutVars>
      </dgm:prSet>
      <dgm:spPr/>
    </dgm:pt>
    <dgm:pt modelId="{1D4DC796-0ED7-43E7-96B8-6940AEE12A84}" type="pres">
      <dgm:prSet presAssocID="{3207C263-D6D5-48A0-BC3F-BE76F630006B}" presName="sibTrans" presStyleLbl="sibTrans2D1" presStyleIdx="3" presStyleCnt="7"/>
      <dgm:spPr/>
    </dgm:pt>
    <dgm:pt modelId="{D0A329BB-3F02-47AD-9495-9F1AFF2F6428}" type="pres">
      <dgm:prSet presAssocID="{3207C263-D6D5-48A0-BC3F-BE76F630006B}" presName="connectorText" presStyleLbl="sibTrans2D1" presStyleIdx="3" presStyleCnt="7"/>
      <dgm:spPr/>
    </dgm:pt>
    <dgm:pt modelId="{1BD483CF-E66C-402C-8836-1D6B6BD9108D}" type="pres">
      <dgm:prSet presAssocID="{6B2837C5-DF71-4353-A044-9CAC0E5237CC}" presName="node" presStyleLbl="node1" presStyleIdx="4" presStyleCnt="7">
        <dgm:presLayoutVars>
          <dgm:bulletEnabled val="1"/>
        </dgm:presLayoutVars>
      </dgm:prSet>
      <dgm:spPr/>
    </dgm:pt>
    <dgm:pt modelId="{4899DC90-D489-4048-996E-B22511289F23}" type="pres">
      <dgm:prSet presAssocID="{5246BF11-BB5E-4F1E-8FCA-76668389DBCE}" presName="sibTrans" presStyleLbl="sibTrans2D1" presStyleIdx="4" presStyleCnt="7"/>
      <dgm:spPr/>
    </dgm:pt>
    <dgm:pt modelId="{A6A427B5-F69E-44E2-8E21-A1E494251D71}" type="pres">
      <dgm:prSet presAssocID="{5246BF11-BB5E-4F1E-8FCA-76668389DBCE}" presName="connectorText" presStyleLbl="sibTrans2D1" presStyleIdx="4" presStyleCnt="7"/>
      <dgm:spPr/>
    </dgm:pt>
    <dgm:pt modelId="{8B27CB98-10D9-4E0E-A57A-EBBC97EF1E5C}" type="pres">
      <dgm:prSet presAssocID="{81DEE2F1-5248-4DAC-984E-34E9EC0164D1}" presName="node" presStyleLbl="node1" presStyleIdx="5" presStyleCnt="7">
        <dgm:presLayoutVars>
          <dgm:bulletEnabled val="1"/>
        </dgm:presLayoutVars>
      </dgm:prSet>
      <dgm:spPr/>
    </dgm:pt>
    <dgm:pt modelId="{F8D45A94-AF87-457B-96AB-EE2B6D407591}" type="pres">
      <dgm:prSet presAssocID="{AD43D1A1-86DB-4EB1-84CB-991D9E0A51EA}" presName="sibTrans" presStyleLbl="sibTrans2D1" presStyleIdx="5" presStyleCnt="7"/>
      <dgm:spPr/>
    </dgm:pt>
    <dgm:pt modelId="{1EB7F421-A5B7-4047-A972-6406EF3DD346}" type="pres">
      <dgm:prSet presAssocID="{AD43D1A1-86DB-4EB1-84CB-991D9E0A51EA}" presName="connectorText" presStyleLbl="sibTrans2D1" presStyleIdx="5" presStyleCnt="7"/>
      <dgm:spPr/>
    </dgm:pt>
    <dgm:pt modelId="{D6BA9F13-B936-4E3D-AD96-7976FDAAC4F0}" type="pres">
      <dgm:prSet presAssocID="{129CD316-51F5-4C07-A58A-11947B6CCE4F}" presName="node" presStyleLbl="node1" presStyleIdx="6" presStyleCnt="7">
        <dgm:presLayoutVars>
          <dgm:bulletEnabled val="1"/>
        </dgm:presLayoutVars>
      </dgm:prSet>
      <dgm:spPr/>
    </dgm:pt>
    <dgm:pt modelId="{398ED82E-8F5D-4747-853C-13CC8945E853}" type="pres">
      <dgm:prSet presAssocID="{D445D09E-C4A9-4DBE-9F1B-2D69DF34EB1E}" presName="sibTrans" presStyleLbl="sibTrans2D1" presStyleIdx="6" presStyleCnt="7"/>
      <dgm:spPr/>
    </dgm:pt>
    <dgm:pt modelId="{E2398DF7-F363-4DFF-AC44-B67C1EA83128}" type="pres">
      <dgm:prSet presAssocID="{D445D09E-C4A9-4DBE-9F1B-2D69DF34EB1E}" presName="connectorText" presStyleLbl="sibTrans2D1" presStyleIdx="6" presStyleCnt="7"/>
      <dgm:spPr/>
    </dgm:pt>
  </dgm:ptLst>
  <dgm:cxnLst>
    <dgm:cxn modelId="{8F109807-A670-407A-BDA5-85CFAF4B1A18}" type="presOf" srcId="{FE000E0E-5ADE-469C-B545-08F44439EA38}" destId="{D4107CA8-7571-4431-BB19-891A4378F782}" srcOrd="0" destOrd="0" presId="urn:microsoft.com/office/officeart/2005/8/layout/cycle2"/>
    <dgm:cxn modelId="{19E24309-E71C-46E4-BDED-D5C7E054ED4A}" type="presOf" srcId="{35F10646-C124-4097-82DF-E596CBB8CDBA}" destId="{0D790AEB-7297-420A-9D7A-3E112F620718}" srcOrd="0" destOrd="0" presId="urn:microsoft.com/office/officeart/2005/8/layout/cycle2"/>
    <dgm:cxn modelId="{BB633B0D-F1D2-4572-B099-C962DF387F5B}" srcId="{0FF782FD-3555-4186-9B6D-5B96D5D1C385}" destId="{6B2837C5-DF71-4353-A044-9CAC0E5237CC}" srcOrd="4" destOrd="0" parTransId="{C0E613BD-0976-4FA3-918C-902A790B7583}" sibTransId="{5246BF11-BB5E-4F1E-8FCA-76668389DBCE}"/>
    <dgm:cxn modelId="{BDB43519-7623-4F08-8EAF-1EB38911C4FB}" type="presOf" srcId="{FB47E05C-FA23-4F02-9C32-D34A6FFA602C}" destId="{120222C2-CB42-48E7-8704-1920F3459FBD}" srcOrd="0" destOrd="0" presId="urn:microsoft.com/office/officeart/2005/8/layout/cycle2"/>
    <dgm:cxn modelId="{CD0F1238-9487-460C-927F-D5A621F8E1D1}" type="presOf" srcId="{5246BF11-BB5E-4F1E-8FCA-76668389DBCE}" destId="{4899DC90-D489-4048-996E-B22511289F23}" srcOrd="0" destOrd="0" presId="urn:microsoft.com/office/officeart/2005/8/layout/cycle2"/>
    <dgm:cxn modelId="{7DA9D139-7E61-4D8C-A720-474B64C741DD}" srcId="{0FF782FD-3555-4186-9B6D-5B96D5D1C385}" destId="{35F10646-C124-4097-82DF-E596CBB8CDBA}" srcOrd="1" destOrd="0" parTransId="{4B3FDA34-1DDE-46F6-AF73-2AB87ACCE765}" sibTransId="{D9A090D5-9B78-4A62-B51C-2C71DA05233D}"/>
    <dgm:cxn modelId="{ADF9703E-A52D-4C96-85BE-DB9C4B32E172}" type="presOf" srcId="{AD43D1A1-86DB-4EB1-84CB-991D9E0A51EA}" destId="{1EB7F421-A5B7-4047-A972-6406EF3DD346}" srcOrd="1" destOrd="0" presId="urn:microsoft.com/office/officeart/2005/8/layout/cycle2"/>
    <dgm:cxn modelId="{B02D405E-20C9-4000-8718-3A41DD400A94}" type="presOf" srcId="{5246BF11-BB5E-4F1E-8FCA-76668389DBCE}" destId="{A6A427B5-F69E-44E2-8E21-A1E494251D71}" srcOrd="1" destOrd="0" presId="urn:microsoft.com/office/officeart/2005/8/layout/cycle2"/>
    <dgm:cxn modelId="{6763E242-F020-4F3B-8731-E4D7A2878255}" type="presOf" srcId="{129CD316-51F5-4C07-A58A-11947B6CCE4F}" destId="{D6BA9F13-B936-4E3D-AD96-7976FDAAC4F0}" srcOrd="0" destOrd="0" presId="urn:microsoft.com/office/officeart/2005/8/layout/cycle2"/>
    <dgm:cxn modelId="{A7DD2745-059E-4517-BF19-D7BE019D5922}" type="presOf" srcId="{81DEE2F1-5248-4DAC-984E-34E9EC0164D1}" destId="{8B27CB98-10D9-4E0E-A57A-EBBC97EF1E5C}" srcOrd="0" destOrd="0" presId="urn:microsoft.com/office/officeart/2005/8/layout/cycle2"/>
    <dgm:cxn modelId="{AD5F666A-C4C4-4700-AF52-ABF7AC4B68D6}" srcId="{0FF782FD-3555-4186-9B6D-5B96D5D1C385}" destId="{FE000E0E-5ADE-469C-B545-08F44439EA38}" srcOrd="3" destOrd="0" parTransId="{0EBEADB7-01DB-4F6F-A5BF-E6B2FD024C2D}" sibTransId="{3207C263-D6D5-48A0-BC3F-BE76F630006B}"/>
    <dgm:cxn modelId="{B42EE54C-0529-462A-A5CD-7748772B41CC}" type="presOf" srcId="{CCEE737A-9DD7-433C-98A5-90F24DABE2B4}" destId="{50A2574F-A24F-4EE0-BBFA-C22AEDF8094B}" srcOrd="0" destOrd="0" presId="urn:microsoft.com/office/officeart/2005/8/layout/cycle2"/>
    <dgm:cxn modelId="{94FE5D55-802F-46AA-BF68-83690F4A35F3}" srcId="{0FF782FD-3555-4186-9B6D-5B96D5D1C385}" destId="{FB47E05C-FA23-4F02-9C32-D34A6FFA602C}" srcOrd="0" destOrd="0" parTransId="{21CADE3A-6526-4F01-9894-758DF08BB127}" sibTransId="{9ABDED9A-C23D-4484-873F-6849069D7C52}"/>
    <dgm:cxn modelId="{D533FD76-471A-4DB3-803C-7137165FF3FA}" type="presOf" srcId="{3207C263-D6D5-48A0-BC3F-BE76F630006B}" destId="{1D4DC796-0ED7-43E7-96B8-6940AEE12A84}" srcOrd="0" destOrd="0" presId="urn:microsoft.com/office/officeart/2005/8/layout/cycle2"/>
    <dgm:cxn modelId="{FBEF1159-CE08-4245-B37D-DCD23DBAB756}" type="presOf" srcId="{D9A090D5-9B78-4A62-B51C-2C71DA05233D}" destId="{556F96EA-8437-49BE-BB98-D667A72C1DE6}" srcOrd="1" destOrd="0" presId="urn:microsoft.com/office/officeart/2005/8/layout/cycle2"/>
    <dgm:cxn modelId="{0548307F-B89C-4403-8B99-787BD82EF202}" type="presOf" srcId="{0FF782FD-3555-4186-9B6D-5B96D5D1C385}" destId="{CA0C6CB6-7F25-4D79-89F2-7F44E16C3616}" srcOrd="0" destOrd="0" presId="urn:microsoft.com/office/officeart/2005/8/layout/cycle2"/>
    <dgm:cxn modelId="{E0C3B690-5F5D-499E-B269-F242D1E7408B}" type="presOf" srcId="{46EA2C4C-0CFD-43D8-B1F6-1B23FAEA922F}" destId="{4823E9C9-1792-4A01-8FA5-AB4C3B69A469}" srcOrd="0" destOrd="0" presId="urn:microsoft.com/office/officeart/2005/8/layout/cycle2"/>
    <dgm:cxn modelId="{42F36E95-2EB1-483E-B68E-45978F6BCD2C}" type="presOf" srcId="{D445D09E-C4A9-4DBE-9F1B-2D69DF34EB1E}" destId="{E2398DF7-F363-4DFF-AC44-B67C1EA83128}" srcOrd="1" destOrd="0" presId="urn:microsoft.com/office/officeart/2005/8/layout/cycle2"/>
    <dgm:cxn modelId="{8E2F81B0-D6BE-4666-B361-D575A247F221}" srcId="{0FF782FD-3555-4186-9B6D-5B96D5D1C385}" destId="{CCEE737A-9DD7-433C-98A5-90F24DABE2B4}" srcOrd="2" destOrd="0" parTransId="{F1C63A5B-D28A-4E40-902A-FB78076963E9}" sibTransId="{46EA2C4C-0CFD-43D8-B1F6-1B23FAEA922F}"/>
    <dgm:cxn modelId="{DC1311B1-6DB6-4B5F-84A4-ED1F237C8B78}" type="presOf" srcId="{3207C263-D6D5-48A0-BC3F-BE76F630006B}" destId="{D0A329BB-3F02-47AD-9495-9F1AFF2F6428}" srcOrd="1" destOrd="0" presId="urn:microsoft.com/office/officeart/2005/8/layout/cycle2"/>
    <dgm:cxn modelId="{89F59BB2-DF81-43A6-8ADF-BE503C39C00F}" type="presOf" srcId="{AD43D1A1-86DB-4EB1-84CB-991D9E0A51EA}" destId="{F8D45A94-AF87-457B-96AB-EE2B6D407591}" srcOrd="0" destOrd="0" presId="urn:microsoft.com/office/officeart/2005/8/layout/cycle2"/>
    <dgm:cxn modelId="{241ADFB6-55C9-4DD1-9443-4B590E353A81}" type="presOf" srcId="{D9A090D5-9B78-4A62-B51C-2C71DA05233D}" destId="{2D6D9F02-789D-4EE3-A381-6A342811ADB6}" srcOrd="0" destOrd="0" presId="urn:microsoft.com/office/officeart/2005/8/layout/cycle2"/>
    <dgm:cxn modelId="{D0604AB8-3853-4845-82FD-7869C37096A9}" srcId="{0FF782FD-3555-4186-9B6D-5B96D5D1C385}" destId="{81DEE2F1-5248-4DAC-984E-34E9EC0164D1}" srcOrd="5" destOrd="0" parTransId="{349AC274-8B73-40D4-BEC9-F3B091C330CC}" sibTransId="{AD43D1A1-86DB-4EB1-84CB-991D9E0A51EA}"/>
    <dgm:cxn modelId="{C91D6CC7-6E09-4145-ACD0-8C632983CD1F}" srcId="{0FF782FD-3555-4186-9B6D-5B96D5D1C385}" destId="{129CD316-51F5-4C07-A58A-11947B6CCE4F}" srcOrd="6" destOrd="0" parTransId="{CBFEFCF4-F540-4EEC-B273-B526D53F35FE}" sibTransId="{D445D09E-C4A9-4DBE-9F1B-2D69DF34EB1E}"/>
    <dgm:cxn modelId="{769920CF-F418-4281-B706-E1BC6693545F}" type="presOf" srcId="{6B2837C5-DF71-4353-A044-9CAC0E5237CC}" destId="{1BD483CF-E66C-402C-8836-1D6B6BD9108D}" srcOrd="0" destOrd="0" presId="urn:microsoft.com/office/officeart/2005/8/layout/cycle2"/>
    <dgm:cxn modelId="{AB808CD9-0290-4FFE-8884-D4510FD586AB}" type="presOf" srcId="{9ABDED9A-C23D-4484-873F-6849069D7C52}" destId="{576F0CC1-C07B-4788-BE69-D0000C2E42F4}" srcOrd="1" destOrd="0" presId="urn:microsoft.com/office/officeart/2005/8/layout/cycle2"/>
    <dgm:cxn modelId="{AA9EAAE5-D119-4639-82A3-BFEE5D2831F4}" type="presOf" srcId="{9ABDED9A-C23D-4484-873F-6849069D7C52}" destId="{7DE0740D-5B42-4870-AFCF-37BE8B4BC7E7}" srcOrd="0" destOrd="0" presId="urn:microsoft.com/office/officeart/2005/8/layout/cycle2"/>
    <dgm:cxn modelId="{C7EA14E9-A4F8-461E-8CCA-ECCAF6A4EC1B}" type="presOf" srcId="{46EA2C4C-0CFD-43D8-B1F6-1B23FAEA922F}" destId="{0C63D254-9518-4DC2-B006-767A645F4379}" srcOrd="1" destOrd="0" presId="urn:microsoft.com/office/officeart/2005/8/layout/cycle2"/>
    <dgm:cxn modelId="{A3FA25E9-9D33-4E56-8191-9499B124C614}" type="presOf" srcId="{D445D09E-C4A9-4DBE-9F1B-2D69DF34EB1E}" destId="{398ED82E-8F5D-4747-853C-13CC8945E853}" srcOrd="0" destOrd="0" presId="urn:microsoft.com/office/officeart/2005/8/layout/cycle2"/>
    <dgm:cxn modelId="{EA262C12-ED12-440E-99F2-A14141896798}" type="presParOf" srcId="{CA0C6CB6-7F25-4D79-89F2-7F44E16C3616}" destId="{120222C2-CB42-48E7-8704-1920F3459FBD}" srcOrd="0" destOrd="0" presId="urn:microsoft.com/office/officeart/2005/8/layout/cycle2"/>
    <dgm:cxn modelId="{FD6E7F5D-8829-4DF3-91DE-C2148EC6C54E}" type="presParOf" srcId="{CA0C6CB6-7F25-4D79-89F2-7F44E16C3616}" destId="{7DE0740D-5B42-4870-AFCF-37BE8B4BC7E7}" srcOrd="1" destOrd="0" presId="urn:microsoft.com/office/officeart/2005/8/layout/cycle2"/>
    <dgm:cxn modelId="{CC12F801-D77A-4745-B019-63F58FC3C9F1}" type="presParOf" srcId="{7DE0740D-5B42-4870-AFCF-37BE8B4BC7E7}" destId="{576F0CC1-C07B-4788-BE69-D0000C2E42F4}" srcOrd="0" destOrd="0" presId="urn:microsoft.com/office/officeart/2005/8/layout/cycle2"/>
    <dgm:cxn modelId="{F3815675-B7B2-491F-86D4-32A84DE44695}" type="presParOf" srcId="{CA0C6CB6-7F25-4D79-89F2-7F44E16C3616}" destId="{0D790AEB-7297-420A-9D7A-3E112F620718}" srcOrd="2" destOrd="0" presId="urn:microsoft.com/office/officeart/2005/8/layout/cycle2"/>
    <dgm:cxn modelId="{9BEA41C2-F96A-4A08-9C28-2EBD0ED6A5F4}" type="presParOf" srcId="{CA0C6CB6-7F25-4D79-89F2-7F44E16C3616}" destId="{2D6D9F02-789D-4EE3-A381-6A342811ADB6}" srcOrd="3" destOrd="0" presId="urn:microsoft.com/office/officeart/2005/8/layout/cycle2"/>
    <dgm:cxn modelId="{A333F278-2D30-488D-85F5-E13FED4714BD}" type="presParOf" srcId="{2D6D9F02-789D-4EE3-A381-6A342811ADB6}" destId="{556F96EA-8437-49BE-BB98-D667A72C1DE6}" srcOrd="0" destOrd="0" presId="urn:microsoft.com/office/officeart/2005/8/layout/cycle2"/>
    <dgm:cxn modelId="{BA7B3927-419B-491D-BAC3-1F3086F23F4B}" type="presParOf" srcId="{CA0C6CB6-7F25-4D79-89F2-7F44E16C3616}" destId="{50A2574F-A24F-4EE0-BBFA-C22AEDF8094B}" srcOrd="4" destOrd="0" presId="urn:microsoft.com/office/officeart/2005/8/layout/cycle2"/>
    <dgm:cxn modelId="{00975DDF-78FA-4997-B777-87E0A5D7B185}" type="presParOf" srcId="{CA0C6CB6-7F25-4D79-89F2-7F44E16C3616}" destId="{4823E9C9-1792-4A01-8FA5-AB4C3B69A469}" srcOrd="5" destOrd="0" presId="urn:microsoft.com/office/officeart/2005/8/layout/cycle2"/>
    <dgm:cxn modelId="{D6567C46-BE03-4A68-9A85-EA6F7A1696D9}" type="presParOf" srcId="{4823E9C9-1792-4A01-8FA5-AB4C3B69A469}" destId="{0C63D254-9518-4DC2-B006-767A645F4379}" srcOrd="0" destOrd="0" presId="urn:microsoft.com/office/officeart/2005/8/layout/cycle2"/>
    <dgm:cxn modelId="{5422E6B7-ECCB-445D-833B-F8F6E5F06C06}" type="presParOf" srcId="{CA0C6CB6-7F25-4D79-89F2-7F44E16C3616}" destId="{D4107CA8-7571-4431-BB19-891A4378F782}" srcOrd="6" destOrd="0" presId="urn:microsoft.com/office/officeart/2005/8/layout/cycle2"/>
    <dgm:cxn modelId="{2D3F5EAF-1349-4D45-A608-B8AD27E9E9DB}" type="presParOf" srcId="{CA0C6CB6-7F25-4D79-89F2-7F44E16C3616}" destId="{1D4DC796-0ED7-43E7-96B8-6940AEE12A84}" srcOrd="7" destOrd="0" presId="urn:microsoft.com/office/officeart/2005/8/layout/cycle2"/>
    <dgm:cxn modelId="{B95BB0FE-13A7-4E08-A494-2F65C1859C8F}" type="presParOf" srcId="{1D4DC796-0ED7-43E7-96B8-6940AEE12A84}" destId="{D0A329BB-3F02-47AD-9495-9F1AFF2F6428}" srcOrd="0" destOrd="0" presId="urn:microsoft.com/office/officeart/2005/8/layout/cycle2"/>
    <dgm:cxn modelId="{BB67A6AD-DDFF-45B7-A8BC-16661348841E}" type="presParOf" srcId="{CA0C6CB6-7F25-4D79-89F2-7F44E16C3616}" destId="{1BD483CF-E66C-402C-8836-1D6B6BD9108D}" srcOrd="8" destOrd="0" presId="urn:microsoft.com/office/officeart/2005/8/layout/cycle2"/>
    <dgm:cxn modelId="{AC330B5B-8E46-4444-B9AA-5C57A3656CFC}" type="presParOf" srcId="{CA0C6CB6-7F25-4D79-89F2-7F44E16C3616}" destId="{4899DC90-D489-4048-996E-B22511289F23}" srcOrd="9" destOrd="0" presId="urn:microsoft.com/office/officeart/2005/8/layout/cycle2"/>
    <dgm:cxn modelId="{10582A19-863B-44FE-B8A5-25FE6541C29E}" type="presParOf" srcId="{4899DC90-D489-4048-996E-B22511289F23}" destId="{A6A427B5-F69E-44E2-8E21-A1E494251D71}" srcOrd="0" destOrd="0" presId="urn:microsoft.com/office/officeart/2005/8/layout/cycle2"/>
    <dgm:cxn modelId="{3FDA614B-BAF9-4D3B-ACAF-1C157FE0855D}" type="presParOf" srcId="{CA0C6CB6-7F25-4D79-89F2-7F44E16C3616}" destId="{8B27CB98-10D9-4E0E-A57A-EBBC97EF1E5C}" srcOrd="10" destOrd="0" presId="urn:microsoft.com/office/officeart/2005/8/layout/cycle2"/>
    <dgm:cxn modelId="{3AA12E66-DAAB-467A-99BA-B933E90BF997}" type="presParOf" srcId="{CA0C6CB6-7F25-4D79-89F2-7F44E16C3616}" destId="{F8D45A94-AF87-457B-96AB-EE2B6D407591}" srcOrd="11" destOrd="0" presId="urn:microsoft.com/office/officeart/2005/8/layout/cycle2"/>
    <dgm:cxn modelId="{7E906E53-B79D-4C56-92E9-8C1BD892B632}" type="presParOf" srcId="{F8D45A94-AF87-457B-96AB-EE2B6D407591}" destId="{1EB7F421-A5B7-4047-A972-6406EF3DD346}" srcOrd="0" destOrd="0" presId="urn:microsoft.com/office/officeart/2005/8/layout/cycle2"/>
    <dgm:cxn modelId="{D12A6D4E-BA9D-4E86-A1A1-67E1D4B539B8}" type="presParOf" srcId="{CA0C6CB6-7F25-4D79-89F2-7F44E16C3616}" destId="{D6BA9F13-B936-4E3D-AD96-7976FDAAC4F0}" srcOrd="12" destOrd="0" presId="urn:microsoft.com/office/officeart/2005/8/layout/cycle2"/>
    <dgm:cxn modelId="{A32941D1-CE1C-4FBC-AFCE-7270A939B59C}" type="presParOf" srcId="{CA0C6CB6-7F25-4D79-89F2-7F44E16C3616}" destId="{398ED82E-8F5D-4747-853C-13CC8945E853}" srcOrd="13" destOrd="0" presId="urn:microsoft.com/office/officeart/2005/8/layout/cycle2"/>
    <dgm:cxn modelId="{1A18D64B-803A-455E-89A3-22333A8E6212}" type="presParOf" srcId="{398ED82E-8F5D-4747-853C-13CC8945E853}" destId="{E2398DF7-F363-4DFF-AC44-B67C1EA83128}" srcOrd="0" destOrd="0" presId="urn:microsoft.com/office/officeart/2005/8/layout/cycle2"/>
  </dgm:cxnLst>
  <dgm:bg/>
  <dgm:whole>
    <a:ln>
      <a:solidFill>
        <a:schemeClr val="accent1"/>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6B3F47-E724-444A-B334-E262D6817A58}">
      <dsp:nvSpPr>
        <dsp:cNvPr id="0" name=""/>
        <dsp:cNvSpPr/>
      </dsp:nvSpPr>
      <dsp:spPr>
        <a:xfrm>
          <a:off x="0" y="103814"/>
          <a:ext cx="10972800" cy="578565"/>
        </a:xfrm>
        <a:prstGeom prst="roundRect">
          <a:avLst/>
        </a:prstGeom>
        <a:solidFill>
          <a:srgbClr val="92D05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kumimoji="1" lang="en-US" altLang="ja-JP" sz="2300" kern="1200" dirty="0"/>
            <a:t>1</a:t>
          </a:r>
          <a:r>
            <a:rPr kumimoji="1" lang="ja-JP" altLang="en-US" sz="2300" kern="1200" dirty="0" err="1"/>
            <a:t>．</a:t>
          </a:r>
          <a:r>
            <a:rPr kumimoji="1" lang="ja-JP" altLang="en-US" sz="2300" kern="1200" dirty="0"/>
            <a:t>神経発達症群</a:t>
          </a:r>
        </a:p>
      </dsp:txBody>
      <dsp:txXfrm>
        <a:off x="28243" y="132057"/>
        <a:ext cx="10916314" cy="522079"/>
      </dsp:txXfrm>
    </dsp:sp>
    <dsp:sp modelId="{99DC5DE2-95B0-4AE7-B5C4-C12AD457BBDF}">
      <dsp:nvSpPr>
        <dsp:cNvPr id="0" name=""/>
        <dsp:cNvSpPr/>
      </dsp:nvSpPr>
      <dsp:spPr>
        <a:xfrm>
          <a:off x="0" y="682379"/>
          <a:ext cx="10972800" cy="19996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8386" tIns="29210" rIns="163576" bIns="29210" numCol="1" spcCol="1270" anchor="t" anchorCtr="0">
          <a:noAutofit/>
        </a:bodyPr>
        <a:lstStyle/>
        <a:p>
          <a:pPr marL="171450" lvl="1" indent="-171450" algn="l" defTabSz="800100">
            <a:lnSpc>
              <a:spcPct val="90000"/>
            </a:lnSpc>
            <a:spcBef>
              <a:spcPct val="0"/>
            </a:spcBef>
            <a:spcAft>
              <a:spcPct val="20000"/>
            </a:spcAft>
            <a:buChar char="•"/>
          </a:pPr>
          <a:r>
            <a:rPr kumimoji="1" lang="ja-JP" altLang="en-US" sz="1800" kern="1200" dirty="0"/>
            <a:t>知的発達症群　　　○知的発達症　○全般性発達遅延　○その他の知的発達症</a:t>
          </a:r>
        </a:p>
        <a:p>
          <a:pPr marL="171450" lvl="1" indent="-171450" algn="l" defTabSz="800100">
            <a:lnSpc>
              <a:spcPct val="90000"/>
            </a:lnSpc>
            <a:spcBef>
              <a:spcPct val="0"/>
            </a:spcBef>
            <a:spcAft>
              <a:spcPct val="20000"/>
            </a:spcAft>
            <a:buChar char="•"/>
          </a:pPr>
          <a:r>
            <a:rPr kumimoji="1" lang="ja-JP" altLang="en-US" sz="1800" kern="1200" dirty="0"/>
            <a:t>コミュニケーション症群　○言語症　○語音症　○小児期発症発話流暢性症　○社会的コミュニケーション症</a:t>
          </a:r>
        </a:p>
        <a:p>
          <a:pPr marL="171450" lvl="1" indent="-171450" algn="l" defTabSz="800100">
            <a:lnSpc>
              <a:spcPct val="90000"/>
            </a:lnSpc>
            <a:spcBef>
              <a:spcPct val="0"/>
            </a:spcBef>
            <a:spcAft>
              <a:spcPct val="20000"/>
            </a:spcAft>
            <a:buChar char="•"/>
          </a:pPr>
          <a:r>
            <a:rPr kumimoji="1" lang="ja-JP" altLang="en-US" sz="1800" kern="1200" dirty="0"/>
            <a:t>自閉スペクトラム症</a:t>
          </a:r>
        </a:p>
        <a:p>
          <a:pPr marL="171450" lvl="1" indent="-171450" algn="l" defTabSz="800100">
            <a:lnSpc>
              <a:spcPct val="90000"/>
            </a:lnSpc>
            <a:spcBef>
              <a:spcPct val="0"/>
            </a:spcBef>
            <a:spcAft>
              <a:spcPct val="20000"/>
            </a:spcAft>
            <a:buChar char="•"/>
          </a:pPr>
          <a:r>
            <a:rPr kumimoji="1" lang="ja-JP" altLang="en-US" sz="1800" kern="1200" dirty="0"/>
            <a:t>注意欠如多動症</a:t>
          </a:r>
        </a:p>
        <a:p>
          <a:pPr marL="171450" lvl="1" indent="-171450" algn="l" defTabSz="800100">
            <a:lnSpc>
              <a:spcPct val="90000"/>
            </a:lnSpc>
            <a:spcBef>
              <a:spcPct val="0"/>
            </a:spcBef>
            <a:spcAft>
              <a:spcPct val="20000"/>
            </a:spcAft>
            <a:buChar char="•"/>
          </a:pPr>
          <a:r>
            <a:rPr kumimoji="1" lang="ja-JP" altLang="en-US" sz="1800" kern="1200" dirty="0"/>
            <a:t>限局性学習症</a:t>
          </a:r>
        </a:p>
        <a:p>
          <a:pPr marL="171450" lvl="1" indent="-171450" algn="l" defTabSz="800100">
            <a:lnSpc>
              <a:spcPct val="90000"/>
            </a:lnSpc>
            <a:spcBef>
              <a:spcPct val="0"/>
            </a:spcBef>
            <a:spcAft>
              <a:spcPct val="20000"/>
            </a:spcAft>
            <a:buChar char="•"/>
          </a:pPr>
          <a:r>
            <a:rPr kumimoji="1" lang="ja-JP" altLang="en-US" sz="1800" kern="1200" dirty="0"/>
            <a:t>運動症群　○発達性協調運動症　○常同症　○チック症</a:t>
          </a:r>
        </a:p>
      </dsp:txBody>
      <dsp:txXfrm>
        <a:off x="0" y="682379"/>
        <a:ext cx="10972800" cy="1999620"/>
      </dsp:txXfrm>
    </dsp:sp>
    <dsp:sp modelId="{AD459F15-1A99-4933-8AEA-ABA9E80EC1CB}">
      <dsp:nvSpPr>
        <dsp:cNvPr id="0" name=""/>
        <dsp:cNvSpPr/>
      </dsp:nvSpPr>
      <dsp:spPr>
        <a:xfrm>
          <a:off x="0" y="2681999"/>
          <a:ext cx="10972800" cy="57856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kumimoji="1" lang="en-US" altLang="ja-JP" sz="2300" kern="1200" dirty="0"/>
            <a:t>2</a:t>
          </a:r>
          <a:r>
            <a:rPr kumimoji="1" lang="ja-JP" altLang="en-US" sz="2300" kern="1200" dirty="0" err="1"/>
            <a:t>．</a:t>
          </a:r>
          <a:r>
            <a:rPr kumimoji="1" lang="ja-JP" altLang="en-US" sz="2300" kern="1200" dirty="0"/>
            <a:t>統合失調症スペクトラム症および精神病症群</a:t>
          </a:r>
        </a:p>
      </dsp:txBody>
      <dsp:txXfrm>
        <a:off x="28243" y="2710242"/>
        <a:ext cx="10916314" cy="522079"/>
      </dsp:txXfrm>
    </dsp:sp>
    <dsp:sp modelId="{CCF72830-55F7-4905-92EE-4CB8C024D7B7}">
      <dsp:nvSpPr>
        <dsp:cNvPr id="0" name=""/>
        <dsp:cNvSpPr/>
      </dsp:nvSpPr>
      <dsp:spPr>
        <a:xfrm>
          <a:off x="0" y="3326804"/>
          <a:ext cx="10972800" cy="57856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kumimoji="1" lang="en-US" altLang="ja-JP" sz="2300" kern="1200" dirty="0"/>
            <a:t>3</a:t>
          </a:r>
          <a:r>
            <a:rPr kumimoji="1" lang="ja-JP" altLang="en-US" sz="2300" kern="1200" dirty="0" err="1"/>
            <a:t>．</a:t>
          </a:r>
          <a:r>
            <a:rPr kumimoji="1" lang="ja-JP" altLang="en-US" sz="2300" kern="1200" dirty="0"/>
            <a:t>双極性症および関連症群</a:t>
          </a:r>
        </a:p>
      </dsp:txBody>
      <dsp:txXfrm>
        <a:off x="28243" y="3355047"/>
        <a:ext cx="10916314" cy="522079"/>
      </dsp:txXfrm>
    </dsp:sp>
    <dsp:sp modelId="{D8E9E62A-768C-4BF9-AA06-4691FE9A20FB}">
      <dsp:nvSpPr>
        <dsp:cNvPr id="0" name=""/>
        <dsp:cNvSpPr/>
      </dsp:nvSpPr>
      <dsp:spPr>
        <a:xfrm>
          <a:off x="0" y="3971609"/>
          <a:ext cx="10972800" cy="57856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kumimoji="1" lang="en-US" altLang="ja-JP" sz="2300" kern="1200" dirty="0"/>
            <a:t>4</a:t>
          </a:r>
          <a:r>
            <a:rPr kumimoji="1" lang="ja-JP" altLang="en-US" sz="2300" kern="1200" dirty="0" err="1"/>
            <a:t>．</a:t>
          </a:r>
          <a:r>
            <a:rPr kumimoji="1" lang="ja-JP" altLang="en-US" sz="2300" kern="1200" dirty="0"/>
            <a:t>抑うつ性症群</a:t>
          </a:r>
        </a:p>
      </dsp:txBody>
      <dsp:txXfrm>
        <a:off x="28243" y="3999852"/>
        <a:ext cx="10916314" cy="522079"/>
      </dsp:txXfrm>
    </dsp:sp>
    <dsp:sp modelId="{F13E2A90-F912-4084-B071-55C963484F23}">
      <dsp:nvSpPr>
        <dsp:cNvPr id="0" name=""/>
        <dsp:cNvSpPr/>
      </dsp:nvSpPr>
      <dsp:spPr>
        <a:xfrm>
          <a:off x="0" y="4616414"/>
          <a:ext cx="10972800" cy="578565"/>
        </a:xfrm>
        <a:prstGeom prst="roundRect">
          <a:avLst/>
        </a:prstGeom>
        <a:solidFill>
          <a:srgbClr val="92D05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kumimoji="1" lang="en-US" altLang="ja-JP" sz="2300" kern="1200" dirty="0"/>
            <a:t>5</a:t>
          </a:r>
          <a:r>
            <a:rPr kumimoji="1" lang="ja-JP" altLang="en-US" sz="2300" kern="1200" dirty="0" err="1"/>
            <a:t>．</a:t>
          </a:r>
          <a:r>
            <a:rPr kumimoji="1" lang="ja-JP" altLang="en-US" sz="2300" kern="1200" dirty="0"/>
            <a:t>不安症群</a:t>
          </a:r>
        </a:p>
      </dsp:txBody>
      <dsp:txXfrm>
        <a:off x="28243" y="4644657"/>
        <a:ext cx="10916314" cy="522079"/>
      </dsp:txXfrm>
    </dsp:sp>
    <dsp:sp modelId="{51948DE4-47B7-4C9A-A0D7-1A900643D90B}">
      <dsp:nvSpPr>
        <dsp:cNvPr id="0" name=""/>
        <dsp:cNvSpPr/>
      </dsp:nvSpPr>
      <dsp:spPr>
        <a:xfrm>
          <a:off x="0" y="5261219"/>
          <a:ext cx="10972800" cy="57856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kumimoji="1" lang="en-US" altLang="ja-JP" sz="2300" kern="1200" dirty="0"/>
            <a:t>6.</a:t>
          </a:r>
          <a:r>
            <a:rPr kumimoji="1" lang="ja-JP" altLang="en-US" sz="2300" kern="1200" dirty="0"/>
            <a:t>　強迫症群</a:t>
          </a:r>
        </a:p>
      </dsp:txBody>
      <dsp:txXfrm>
        <a:off x="28243" y="5289462"/>
        <a:ext cx="10916314" cy="5220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6B3F47-E724-444A-B334-E262D6817A58}">
      <dsp:nvSpPr>
        <dsp:cNvPr id="0" name=""/>
        <dsp:cNvSpPr/>
      </dsp:nvSpPr>
      <dsp:spPr>
        <a:xfrm>
          <a:off x="0" y="4414"/>
          <a:ext cx="11121044" cy="45279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kumimoji="1" lang="en-US" altLang="ja-JP" sz="1800" b="1" kern="1200" dirty="0">
              <a:solidFill>
                <a:srgbClr val="FF0000"/>
              </a:solidFill>
            </a:rPr>
            <a:t>7</a:t>
          </a:r>
          <a:r>
            <a:rPr kumimoji="1" lang="ja-JP" altLang="en-US" sz="1800" b="1" kern="1200" dirty="0" err="1">
              <a:solidFill>
                <a:srgbClr val="FF0000"/>
              </a:solidFill>
            </a:rPr>
            <a:t>．</a:t>
          </a:r>
          <a:r>
            <a:rPr kumimoji="1" lang="ja-JP" altLang="en-US" sz="1800" b="1" kern="1200" dirty="0">
              <a:solidFill>
                <a:srgbClr val="FF0000"/>
              </a:solidFill>
            </a:rPr>
            <a:t>心的外傷およびストレス因関連症群</a:t>
          </a:r>
        </a:p>
      </dsp:txBody>
      <dsp:txXfrm>
        <a:off x="22103" y="26517"/>
        <a:ext cx="11076838" cy="408584"/>
      </dsp:txXfrm>
    </dsp:sp>
    <dsp:sp modelId="{AD459F15-1A99-4933-8AEA-ABA9E80EC1CB}">
      <dsp:nvSpPr>
        <dsp:cNvPr id="0" name=""/>
        <dsp:cNvSpPr/>
      </dsp:nvSpPr>
      <dsp:spPr>
        <a:xfrm>
          <a:off x="0" y="509044"/>
          <a:ext cx="11121044" cy="45279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kumimoji="1" lang="en-US" altLang="ja-JP" sz="1800" kern="1200" dirty="0"/>
            <a:t>8</a:t>
          </a:r>
          <a:r>
            <a:rPr kumimoji="1" lang="ja-JP" altLang="en-US" sz="1800" kern="1200" dirty="0" err="1"/>
            <a:t>．</a:t>
          </a:r>
          <a:r>
            <a:rPr kumimoji="1" lang="ja-JP" altLang="en-US" sz="1800" kern="1200" dirty="0"/>
            <a:t>解離症群</a:t>
          </a:r>
        </a:p>
      </dsp:txBody>
      <dsp:txXfrm>
        <a:off x="22103" y="531147"/>
        <a:ext cx="11076838" cy="408584"/>
      </dsp:txXfrm>
    </dsp:sp>
    <dsp:sp modelId="{CCF72830-55F7-4905-92EE-4CB8C024D7B7}">
      <dsp:nvSpPr>
        <dsp:cNvPr id="0" name=""/>
        <dsp:cNvSpPr/>
      </dsp:nvSpPr>
      <dsp:spPr>
        <a:xfrm>
          <a:off x="0" y="1013674"/>
          <a:ext cx="11121044" cy="45279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kumimoji="1" lang="en-US" altLang="ja-JP" sz="1800" kern="1200" dirty="0"/>
            <a:t>9</a:t>
          </a:r>
          <a:r>
            <a:rPr kumimoji="1" lang="ja-JP" altLang="en-US" sz="1800" kern="1200" dirty="0" err="1"/>
            <a:t>．</a:t>
          </a:r>
          <a:r>
            <a:rPr kumimoji="1" lang="ja-JP" altLang="en-US" sz="1800" kern="1200" dirty="0"/>
            <a:t>身体症状症群</a:t>
          </a:r>
        </a:p>
      </dsp:txBody>
      <dsp:txXfrm>
        <a:off x="22103" y="1035777"/>
        <a:ext cx="11076838" cy="408584"/>
      </dsp:txXfrm>
    </dsp:sp>
    <dsp:sp modelId="{D8E9E62A-768C-4BF9-AA06-4691FE9A20FB}">
      <dsp:nvSpPr>
        <dsp:cNvPr id="0" name=""/>
        <dsp:cNvSpPr/>
      </dsp:nvSpPr>
      <dsp:spPr>
        <a:xfrm>
          <a:off x="0" y="1518304"/>
          <a:ext cx="11121044" cy="45279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kumimoji="1" lang="en-US" altLang="ja-JP" sz="1800" kern="1200" dirty="0"/>
            <a:t>10</a:t>
          </a:r>
          <a:r>
            <a:rPr kumimoji="1" lang="ja-JP" altLang="en-US" sz="1800" kern="1200" dirty="0" err="1"/>
            <a:t>．</a:t>
          </a:r>
          <a:r>
            <a:rPr kumimoji="1" lang="ja-JP" altLang="en-US" sz="1800" kern="1200" dirty="0"/>
            <a:t>摂食障害群</a:t>
          </a:r>
        </a:p>
      </dsp:txBody>
      <dsp:txXfrm>
        <a:off x="22103" y="1540407"/>
        <a:ext cx="11076838" cy="408584"/>
      </dsp:txXfrm>
    </dsp:sp>
    <dsp:sp modelId="{4982C25D-02EF-432F-9648-67292C206333}">
      <dsp:nvSpPr>
        <dsp:cNvPr id="0" name=""/>
        <dsp:cNvSpPr/>
      </dsp:nvSpPr>
      <dsp:spPr>
        <a:xfrm>
          <a:off x="0" y="2022934"/>
          <a:ext cx="11121044" cy="45279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kumimoji="1" lang="en-US" altLang="ja-JP" sz="1800" kern="1200" dirty="0"/>
            <a:t>11</a:t>
          </a:r>
          <a:r>
            <a:rPr kumimoji="1" lang="ja-JP" altLang="en-US" sz="1800" kern="1200" dirty="0" err="1"/>
            <a:t>．</a:t>
          </a:r>
          <a:r>
            <a:rPr kumimoji="1" lang="ja-JP" altLang="en-US" sz="1800" kern="1200" dirty="0"/>
            <a:t>排泄症群</a:t>
          </a:r>
        </a:p>
      </dsp:txBody>
      <dsp:txXfrm>
        <a:off x="22103" y="2045037"/>
        <a:ext cx="11076838" cy="408584"/>
      </dsp:txXfrm>
    </dsp:sp>
    <dsp:sp modelId="{FA9DA5B6-CD6A-4FE0-9AF6-18F3F526DDC5}">
      <dsp:nvSpPr>
        <dsp:cNvPr id="0" name=""/>
        <dsp:cNvSpPr/>
      </dsp:nvSpPr>
      <dsp:spPr>
        <a:xfrm>
          <a:off x="0" y="2527564"/>
          <a:ext cx="11121044" cy="45279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kumimoji="1" lang="en-US" altLang="ja-JP" sz="1800" kern="1200" dirty="0"/>
            <a:t>12</a:t>
          </a:r>
          <a:r>
            <a:rPr kumimoji="1" lang="ja-JP" altLang="en-US" sz="1800" kern="1200" dirty="0" err="1"/>
            <a:t>．</a:t>
          </a:r>
          <a:r>
            <a:rPr kumimoji="1" lang="ja-JP" altLang="en-US" sz="1800" kern="1200" dirty="0"/>
            <a:t>睡眠</a:t>
          </a:r>
          <a:r>
            <a:rPr kumimoji="1" lang="en-US" altLang="ja-JP" sz="1800" kern="1200" dirty="0"/>
            <a:t>-</a:t>
          </a:r>
          <a:r>
            <a:rPr kumimoji="1" lang="ja-JP" altLang="en-US" sz="1800" kern="1200" dirty="0"/>
            <a:t>覚醒症群</a:t>
          </a:r>
        </a:p>
      </dsp:txBody>
      <dsp:txXfrm>
        <a:off x="22103" y="2549667"/>
        <a:ext cx="11076838" cy="408584"/>
      </dsp:txXfrm>
    </dsp:sp>
    <dsp:sp modelId="{ED0E9716-C53E-48C1-AC23-3E19EE709E3B}">
      <dsp:nvSpPr>
        <dsp:cNvPr id="0" name=""/>
        <dsp:cNvSpPr/>
      </dsp:nvSpPr>
      <dsp:spPr>
        <a:xfrm>
          <a:off x="0" y="3032194"/>
          <a:ext cx="11121044" cy="45279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kumimoji="1" lang="en-US" altLang="ja-JP" sz="1800" kern="1200" dirty="0"/>
            <a:t>13</a:t>
          </a:r>
          <a:r>
            <a:rPr kumimoji="1" lang="ja-JP" altLang="en-US" sz="1800" kern="1200" dirty="0" err="1"/>
            <a:t>．</a:t>
          </a:r>
          <a:r>
            <a:rPr kumimoji="1" lang="ja-JP" altLang="en-US" sz="1800" kern="1200" dirty="0"/>
            <a:t>性機能不全群</a:t>
          </a:r>
        </a:p>
      </dsp:txBody>
      <dsp:txXfrm>
        <a:off x="22103" y="3054297"/>
        <a:ext cx="11076838" cy="408584"/>
      </dsp:txXfrm>
    </dsp:sp>
    <dsp:sp modelId="{190ADFB3-70C3-40C1-AC8E-1A3ADE1DC1C3}">
      <dsp:nvSpPr>
        <dsp:cNvPr id="0" name=""/>
        <dsp:cNvSpPr/>
      </dsp:nvSpPr>
      <dsp:spPr>
        <a:xfrm>
          <a:off x="0" y="3536824"/>
          <a:ext cx="11121044" cy="45279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kumimoji="1" lang="en-US" altLang="ja-JP" sz="1800" kern="1200" dirty="0"/>
            <a:t>14</a:t>
          </a:r>
          <a:r>
            <a:rPr kumimoji="1" lang="ja-JP" altLang="en-US" sz="1800" kern="1200" dirty="0" err="1"/>
            <a:t>．</a:t>
          </a:r>
          <a:r>
            <a:rPr kumimoji="1" lang="ja-JP" altLang="en-US" sz="1800" kern="1200" dirty="0"/>
            <a:t>性別違和</a:t>
          </a:r>
        </a:p>
      </dsp:txBody>
      <dsp:txXfrm>
        <a:off x="22103" y="3558927"/>
        <a:ext cx="11076838" cy="408584"/>
      </dsp:txXfrm>
    </dsp:sp>
    <dsp:sp modelId="{66AF6596-40B0-4DE2-BB99-DD294CBF33CD}">
      <dsp:nvSpPr>
        <dsp:cNvPr id="0" name=""/>
        <dsp:cNvSpPr/>
      </dsp:nvSpPr>
      <dsp:spPr>
        <a:xfrm>
          <a:off x="0" y="4041454"/>
          <a:ext cx="11121044" cy="452790"/>
        </a:xfrm>
        <a:prstGeom prst="roundRect">
          <a:avLst/>
        </a:prstGeom>
        <a:solidFill>
          <a:srgbClr val="92D05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kumimoji="1" lang="en-US" altLang="ja-JP" sz="1800" kern="1200" dirty="0"/>
            <a:t>15</a:t>
          </a:r>
          <a:r>
            <a:rPr kumimoji="1" lang="ja-JP" altLang="en-US" sz="1800" kern="1200" dirty="0"/>
            <a:t>．秩序破壊的・衝動制御・素行症群</a:t>
          </a:r>
        </a:p>
      </dsp:txBody>
      <dsp:txXfrm>
        <a:off x="22103" y="4063557"/>
        <a:ext cx="11076838" cy="408584"/>
      </dsp:txXfrm>
    </dsp:sp>
    <dsp:sp modelId="{00ABA9CF-26FE-421A-A27E-901DA9BEA040}">
      <dsp:nvSpPr>
        <dsp:cNvPr id="0" name=""/>
        <dsp:cNvSpPr/>
      </dsp:nvSpPr>
      <dsp:spPr>
        <a:xfrm>
          <a:off x="0" y="4546084"/>
          <a:ext cx="11121044" cy="45279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kumimoji="1" lang="en-US" altLang="ja-JP" sz="1800" kern="1200" dirty="0"/>
            <a:t>16</a:t>
          </a:r>
          <a:r>
            <a:rPr kumimoji="1" lang="ja-JP" altLang="en-US" sz="1800" kern="1200" dirty="0" err="1"/>
            <a:t>．</a:t>
          </a:r>
          <a:r>
            <a:rPr kumimoji="1" lang="ja-JP" altLang="en-US" sz="1800" kern="1200" dirty="0"/>
            <a:t>物質関連症群</a:t>
          </a:r>
        </a:p>
      </dsp:txBody>
      <dsp:txXfrm>
        <a:off x="22103" y="4568187"/>
        <a:ext cx="11076838" cy="408584"/>
      </dsp:txXfrm>
    </dsp:sp>
    <dsp:sp modelId="{C8F9E8F5-6A7A-4664-AE4F-3B70D7E8CAD9}">
      <dsp:nvSpPr>
        <dsp:cNvPr id="0" name=""/>
        <dsp:cNvSpPr/>
      </dsp:nvSpPr>
      <dsp:spPr>
        <a:xfrm>
          <a:off x="0" y="5050714"/>
          <a:ext cx="11121044" cy="45279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kumimoji="1" lang="en-US" altLang="ja-JP" sz="1800" kern="1200" dirty="0"/>
            <a:t>17</a:t>
          </a:r>
          <a:r>
            <a:rPr kumimoji="1" lang="ja-JP" altLang="en-US" sz="1800" kern="1200" dirty="0" err="1"/>
            <a:t>．</a:t>
          </a:r>
          <a:r>
            <a:rPr kumimoji="1" lang="ja-JP" altLang="en-US" sz="1800" kern="1200" dirty="0"/>
            <a:t>神経認知症群</a:t>
          </a:r>
        </a:p>
      </dsp:txBody>
      <dsp:txXfrm>
        <a:off x="22103" y="5072817"/>
        <a:ext cx="11076838" cy="408584"/>
      </dsp:txXfrm>
    </dsp:sp>
    <dsp:sp modelId="{F13E2A90-F912-4084-B071-55C963484F23}">
      <dsp:nvSpPr>
        <dsp:cNvPr id="0" name=""/>
        <dsp:cNvSpPr/>
      </dsp:nvSpPr>
      <dsp:spPr>
        <a:xfrm>
          <a:off x="0" y="5555344"/>
          <a:ext cx="11121044" cy="452790"/>
        </a:xfrm>
        <a:prstGeom prst="roundRect">
          <a:avLst/>
        </a:prstGeom>
        <a:solidFill>
          <a:srgbClr val="92D05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kumimoji="1" lang="en-US" altLang="ja-JP" sz="1800" kern="1200" dirty="0"/>
            <a:t>18</a:t>
          </a:r>
          <a:r>
            <a:rPr kumimoji="1" lang="ja-JP" altLang="en-US" sz="1800" kern="1200" dirty="0" err="1"/>
            <a:t>．</a:t>
          </a:r>
          <a:r>
            <a:rPr kumimoji="1" lang="ja-JP" altLang="en-US" sz="1800" kern="1200" dirty="0"/>
            <a:t>パーソナリティ症群</a:t>
          </a:r>
        </a:p>
      </dsp:txBody>
      <dsp:txXfrm>
        <a:off x="22103" y="5577447"/>
        <a:ext cx="11076838" cy="408584"/>
      </dsp:txXfrm>
    </dsp:sp>
    <dsp:sp modelId="{51948DE4-47B7-4C9A-A0D7-1A900643D90B}">
      <dsp:nvSpPr>
        <dsp:cNvPr id="0" name=""/>
        <dsp:cNvSpPr/>
      </dsp:nvSpPr>
      <dsp:spPr>
        <a:xfrm>
          <a:off x="0" y="6059974"/>
          <a:ext cx="11121044" cy="45279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kumimoji="1" lang="en-US" altLang="ja-JP" sz="1800" kern="1200" dirty="0"/>
            <a:t>19</a:t>
          </a:r>
          <a:r>
            <a:rPr kumimoji="1" lang="ja-JP" altLang="en-US" sz="1800" kern="1200" dirty="0" err="1"/>
            <a:t>．</a:t>
          </a:r>
          <a:r>
            <a:rPr kumimoji="1" lang="ja-JP" altLang="en-US" sz="1800" kern="1200" dirty="0"/>
            <a:t>パラフィリア症群</a:t>
          </a:r>
        </a:p>
      </dsp:txBody>
      <dsp:txXfrm>
        <a:off x="22103" y="6082077"/>
        <a:ext cx="11076838" cy="40858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1F49AC-2711-40D8-BE81-788AE57CBAD8}">
      <dsp:nvSpPr>
        <dsp:cNvPr id="0" name=""/>
        <dsp:cNvSpPr/>
      </dsp:nvSpPr>
      <dsp:spPr>
        <a:xfrm>
          <a:off x="1139688" y="304789"/>
          <a:ext cx="3444229" cy="2834640"/>
        </a:xfrm>
        <a:prstGeom prst="ellipse">
          <a:avLst/>
        </a:prstGeom>
        <a:solidFill>
          <a:srgbClr val="00B0F0">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822450">
            <a:lnSpc>
              <a:spcPct val="90000"/>
            </a:lnSpc>
            <a:spcBef>
              <a:spcPct val="0"/>
            </a:spcBef>
            <a:spcAft>
              <a:spcPct val="35000"/>
            </a:spcAft>
            <a:buNone/>
          </a:pPr>
          <a:r>
            <a:rPr kumimoji="1" lang="ja-JP" altLang="en-US" sz="4100" kern="1200" dirty="0"/>
            <a:t>発達障害</a:t>
          </a:r>
        </a:p>
      </dsp:txBody>
      <dsp:txXfrm>
        <a:off x="1598919" y="800851"/>
        <a:ext cx="2525768" cy="1275588"/>
      </dsp:txXfrm>
    </dsp:sp>
    <dsp:sp modelId="{69D8354F-8273-4A6D-96E9-34F377F49DE6}">
      <dsp:nvSpPr>
        <dsp:cNvPr id="0" name=""/>
        <dsp:cNvSpPr/>
      </dsp:nvSpPr>
      <dsp:spPr>
        <a:xfrm>
          <a:off x="3792467" y="304789"/>
          <a:ext cx="3198409" cy="2834640"/>
        </a:xfrm>
        <a:prstGeom prst="ellipse">
          <a:avLst/>
        </a:prstGeom>
        <a:solidFill>
          <a:srgbClr val="FFC000">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822450">
            <a:lnSpc>
              <a:spcPct val="90000"/>
            </a:lnSpc>
            <a:spcBef>
              <a:spcPct val="0"/>
            </a:spcBef>
            <a:spcAft>
              <a:spcPct val="35000"/>
            </a:spcAft>
            <a:buNone/>
          </a:pPr>
          <a:r>
            <a:rPr kumimoji="1" lang="ja-JP" altLang="en-US" sz="4100" kern="1200" dirty="0"/>
            <a:t>愛着の困難性</a:t>
          </a:r>
        </a:p>
      </dsp:txBody>
      <dsp:txXfrm>
        <a:off x="4770648" y="1037071"/>
        <a:ext cx="1919045" cy="1559052"/>
      </dsp:txXfrm>
    </dsp:sp>
    <dsp:sp modelId="{A0E8BB2F-115B-4063-94E5-DA08ADA964DB}">
      <dsp:nvSpPr>
        <dsp:cNvPr id="0" name=""/>
        <dsp:cNvSpPr/>
      </dsp:nvSpPr>
      <dsp:spPr>
        <a:xfrm>
          <a:off x="2175995" y="1889759"/>
          <a:ext cx="3489980" cy="2834640"/>
        </a:xfrm>
        <a:prstGeom prst="ellipse">
          <a:avLst/>
        </a:prstGeom>
        <a:solidFill>
          <a:srgbClr val="FF0000">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822450">
            <a:lnSpc>
              <a:spcPct val="90000"/>
            </a:lnSpc>
            <a:spcBef>
              <a:spcPct val="0"/>
            </a:spcBef>
            <a:spcAft>
              <a:spcPct val="35000"/>
            </a:spcAft>
            <a:buNone/>
          </a:pPr>
          <a:r>
            <a:rPr kumimoji="1" lang="ja-JP" altLang="en-US" sz="4100" kern="1200" dirty="0"/>
            <a:t>感情爆発の障害</a:t>
          </a:r>
        </a:p>
      </dsp:txBody>
      <dsp:txXfrm>
        <a:off x="2504635" y="2622041"/>
        <a:ext cx="2093988" cy="155905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222C2-CB42-48E7-8704-1920F3459FBD}">
      <dsp:nvSpPr>
        <dsp:cNvPr id="0" name=""/>
        <dsp:cNvSpPr/>
      </dsp:nvSpPr>
      <dsp:spPr>
        <a:xfrm>
          <a:off x="4485313" y="1900"/>
          <a:ext cx="1456072" cy="1456072"/>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kumimoji="1" lang="ja-JP" altLang="en-US" sz="1700" kern="1200" dirty="0"/>
            <a:t>認知の歪み</a:t>
          </a:r>
        </a:p>
      </dsp:txBody>
      <dsp:txXfrm>
        <a:off x="4698550" y="215137"/>
        <a:ext cx="1029598" cy="1029598"/>
      </dsp:txXfrm>
    </dsp:sp>
    <dsp:sp modelId="{7DE0740D-5B42-4870-AFCF-37BE8B4BC7E7}">
      <dsp:nvSpPr>
        <dsp:cNvPr id="0" name=""/>
        <dsp:cNvSpPr/>
      </dsp:nvSpPr>
      <dsp:spPr>
        <a:xfrm rot="1542857">
          <a:off x="5994796" y="953687"/>
          <a:ext cx="386808" cy="491424"/>
        </a:xfrm>
        <a:prstGeom prst="rightArrow">
          <a:avLst>
            <a:gd name="adj1" fmla="val 60000"/>
            <a:gd name="adj2" fmla="val 50000"/>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kumimoji="1" lang="ja-JP" altLang="en-US" sz="1400" kern="1200"/>
        </a:p>
      </dsp:txBody>
      <dsp:txXfrm>
        <a:off x="6000542" y="1026798"/>
        <a:ext cx="270766" cy="294854"/>
      </dsp:txXfrm>
    </dsp:sp>
    <dsp:sp modelId="{0D790AEB-7297-420A-9D7A-3E112F620718}">
      <dsp:nvSpPr>
        <dsp:cNvPr id="0" name=""/>
        <dsp:cNvSpPr/>
      </dsp:nvSpPr>
      <dsp:spPr>
        <a:xfrm>
          <a:off x="6454741" y="950326"/>
          <a:ext cx="1456072" cy="1456072"/>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kumimoji="1" lang="ja-JP" altLang="en-US" sz="1700" kern="1200" dirty="0"/>
            <a:t>否定的感情</a:t>
          </a:r>
        </a:p>
      </dsp:txBody>
      <dsp:txXfrm>
        <a:off x="6667978" y="1163563"/>
        <a:ext cx="1029598" cy="1029598"/>
      </dsp:txXfrm>
    </dsp:sp>
    <dsp:sp modelId="{2D6D9F02-789D-4EE3-A381-6A342811ADB6}">
      <dsp:nvSpPr>
        <dsp:cNvPr id="0" name=""/>
        <dsp:cNvSpPr/>
      </dsp:nvSpPr>
      <dsp:spPr>
        <a:xfrm rot="4628571">
          <a:off x="7230141" y="2487525"/>
          <a:ext cx="386808" cy="491424"/>
        </a:xfrm>
        <a:prstGeom prst="rightArrow">
          <a:avLst>
            <a:gd name="adj1" fmla="val 60000"/>
            <a:gd name="adj2" fmla="val 50000"/>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kumimoji="1" lang="ja-JP" altLang="en-US" sz="1400" kern="1200"/>
        </a:p>
      </dsp:txBody>
      <dsp:txXfrm>
        <a:off x="7275251" y="2529244"/>
        <a:ext cx="270766" cy="294854"/>
      </dsp:txXfrm>
    </dsp:sp>
    <dsp:sp modelId="{50A2574F-A24F-4EE0-BBFA-C22AEDF8094B}">
      <dsp:nvSpPr>
        <dsp:cNvPr id="0" name=""/>
        <dsp:cNvSpPr/>
      </dsp:nvSpPr>
      <dsp:spPr>
        <a:xfrm>
          <a:off x="6941150" y="3081421"/>
          <a:ext cx="1456072" cy="1456072"/>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kumimoji="1" lang="ja-JP" altLang="en-US" sz="1700" kern="1200" dirty="0"/>
            <a:t>怒りの誘発</a:t>
          </a:r>
          <a:endParaRPr kumimoji="1" lang="en-US" altLang="ja-JP" sz="1700" kern="1200" dirty="0"/>
        </a:p>
        <a:p>
          <a:pPr marL="0" lvl="0" indent="0" algn="ctr" defTabSz="755650">
            <a:lnSpc>
              <a:spcPct val="90000"/>
            </a:lnSpc>
            <a:spcBef>
              <a:spcPct val="0"/>
            </a:spcBef>
            <a:spcAft>
              <a:spcPct val="35000"/>
            </a:spcAft>
            <a:buNone/>
          </a:pPr>
          <a:endParaRPr kumimoji="1" lang="ja-JP" altLang="en-US" sz="1700" kern="1200" dirty="0"/>
        </a:p>
      </dsp:txBody>
      <dsp:txXfrm>
        <a:off x="7154387" y="3294658"/>
        <a:ext cx="1029598" cy="1029598"/>
      </dsp:txXfrm>
    </dsp:sp>
    <dsp:sp modelId="{4823E9C9-1792-4A01-8FA5-AB4C3B69A469}">
      <dsp:nvSpPr>
        <dsp:cNvPr id="0" name=""/>
        <dsp:cNvSpPr/>
      </dsp:nvSpPr>
      <dsp:spPr>
        <a:xfrm rot="7714286">
          <a:off x="6801164" y="4409689"/>
          <a:ext cx="386808" cy="491424"/>
        </a:xfrm>
        <a:prstGeom prst="rightArrow">
          <a:avLst>
            <a:gd name="adj1" fmla="val 60000"/>
            <a:gd name="adj2" fmla="val 50000"/>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kumimoji="1" lang="ja-JP" altLang="en-US" sz="1400" kern="1200"/>
        </a:p>
      </dsp:txBody>
      <dsp:txXfrm rot="10800000">
        <a:off x="6895361" y="4462611"/>
        <a:ext cx="270766" cy="294854"/>
      </dsp:txXfrm>
    </dsp:sp>
    <dsp:sp modelId="{D4107CA8-7571-4431-BB19-891A4378F782}">
      <dsp:nvSpPr>
        <dsp:cNvPr id="0" name=""/>
        <dsp:cNvSpPr/>
      </dsp:nvSpPr>
      <dsp:spPr>
        <a:xfrm>
          <a:off x="5578263" y="4790427"/>
          <a:ext cx="1456072" cy="1456072"/>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kumimoji="1" lang="ja-JP" altLang="en-US" sz="1700" kern="1200" dirty="0"/>
            <a:t>かんしゃく、暴言、暴行</a:t>
          </a:r>
        </a:p>
      </dsp:txBody>
      <dsp:txXfrm>
        <a:off x="5791500" y="5003664"/>
        <a:ext cx="1029598" cy="1029598"/>
      </dsp:txXfrm>
    </dsp:sp>
    <dsp:sp modelId="{1D4DC796-0ED7-43E7-96B8-6940AEE12A84}">
      <dsp:nvSpPr>
        <dsp:cNvPr id="0" name=""/>
        <dsp:cNvSpPr/>
      </dsp:nvSpPr>
      <dsp:spPr>
        <a:xfrm rot="10800000">
          <a:off x="5030893" y="5272751"/>
          <a:ext cx="386808" cy="491424"/>
        </a:xfrm>
        <a:prstGeom prst="rightArrow">
          <a:avLst>
            <a:gd name="adj1" fmla="val 60000"/>
            <a:gd name="adj2" fmla="val 50000"/>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kumimoji="1" lang="ja-JP" altLang="en-US" sz="1400" kern="1200"/>
        </a:p>
      </dsp:txBody>
      <dsp:txXfrm rot="10800000">
        <a:off x="5146935" y="5371036"/>
        <a:ext cx="270766" cy="294854"/>
      </dsp:txXfrm>
    </dsp:sp>
    <dsp:sp modelId="{1BD483CF-E66C-402C-8836-1D6B6BD9108D}">
      <dsp:nvSpPr>
        <dsp:cNvPr id="0" name=""/>
        <dsp:cNvSpPr/>
      </dsp:nvSpPr>
      <dsp:spPr>
        <a:xfrm>
          <a:off x="3392363" y="4790427"/>
          <a:ext cx="1456072" cy="1456072"/>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kumimoji="1" lang="ja-JP" altLang="en-US" sz="1700" kern="1200" dirty="0"/>
            <a:t>周囲からの疎外</a:t>
          </a:r>
        </a:p>
      </dsp:txBody>
      <dsp:txXfrm>
        <a:off x="3605600" y="5003664"/>
        <a:ext cx="1029598" cy="1029598"/>
      </dsp:txXfrm>
    </dsp:sp>
    <dsp:sp modelId="{4899DC90-D489-4048-996E-B22511289F23}">
      <dsp:nvSpPr>
        <dsp:cNvPr id="0" name=""/>
        <dsp:cNvSpPr/>
      </dsp:nvSpPr>
      <dsp:spPr>
        <a:xfrm rot="13885714">
          <a:off x="3252378" y="4426807"/>
          <a:ext cx="386808" cy="491424"/>
        </a:xfrm>
        <a:prstGeom prst="rightArrow">
          <a:avLst>
            <a:gd name="adj1" fmla="val 60000"/>
            <a:gd name="adj2" fmla="val 50000"/>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kumimoji="1" lang="ja-JP" altLang="en-US" sz="1400" kern="1200"/>
        </a:p>
      </dsp:txBody>
      <dsp:txXfrm rot="10800000">
        <a:off x="3346575" y="4570455"/>
        <a:ext cx="270766" cy="294854"/>
      </dsp:txXfrm>
    </dsp:sp>
    <dsp:sp modelId="{8B27CB98-10D9-4E0E-A57A-EBBC97EF1E5C}">
      <dsp:nvSpPr>
        <dsp:cNvPr id="0" name=""/>
        <dsp:cNvSpPr/>
      </dsp:nvSpPr>
      <dsp:spPr>
        <a:xfrm>
          <a:off x="2029477" y="3081421"/>
          <a:ext cx="1456072" cy="1456072"/>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kumimoji="1" lang="ja-JP" altLang="en-US" sz="1700" kern="1200" dirty="0"/>
            <a:t>ダメな自分への確信</a:t>
          </a:r>
        </a:p>
      </dsp:txBody>
      <dsp:txXfrm>
        <a:off x="2242714" y="3294658"/>
        <a:ext cx="1029598" cy="1029598"/>
      </dsp:txXfrm>
    </dsp:sp>
    <dsp:sp modelId="{F8D45A94-AF87-457B-96AB-EE2B6D407591}">
      <dsp:nvSpPr>
        <dsp:cNvPr id="0" name=""/>
        <dsp:cNvSpPr/>
      </dsp:nvSpPr>
      <dsp:spPr>
        <a:xfrm rot="16971429">
          <a:off x="2804877" y="2508871"/>
          <a:ext cx="386808" cy="491424"/>
        </a:xfrm>
        <a:prstGeom prst="rightArrow">
          <a:avLst>
            <a:gd name="adj1" fmla="val 60000"/>
            <a:gd name="adj2" fmla="val 50000"/>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kumimoji="1" lang="ja-JP" altLang="en-US" sz="1400" kern="1200"/>
        </a:p>
      </dsp:txBody>
      <dsp:txXfrm>
        <a:off x="2849987" y="2663722"/>
        <a:ext cx="270766" cy="294854"/>
      </dsp:txXfrm>
    </dsp:sp>
    <dsp:sp modelId="{D6BA9F13-B936-4E3D-AD96-7976FDAAC4F0}">
      <dsp:nvSpPr>
        <dsp:cNvPr id="0" name=""/>
        <dsp:cNvSpPr/>
      </dsp:nvSpPr>
      <dsp:spPr>
        <a:xfrm>
          <a:off x="2515886" y="950326"/>
          <a:ext cx="1456072" cy="1456072"/>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kumimoji="1" lang="ja-JP" altLang="en-US" sz="1700" kern="1200" dirty="0"/>
            <a:t>セフルコントロールの低下</a:t>
          </a:r>
        </a:p>
      </dsp:txBody>
      <dsp:txXfrm>
        <a:off x="2729123" y="1163563"/>
        <a:ext cx="1029598" cy="1029598"/>
      </dsp:txXfrm>
    </dsp:sp>
    <dsp:sp modelId="{398ED82E-8F5D-4747-853C-13CC8945E853}">
      <dsp:nvSpPr>
        <dsp:cNvPr id="0" name=""/>
        <dsp:cNvSpPr/>
      </dsp:nvSpPr>
      <dsp:spPr>
        <a:xfrm rot="20057143">
          <a:off x="4025368" y="963187"/>
          <a:ext cx="386808" cy="491424"/>
        </a:xfrm>
        <a:prstGeom prst="rightArrow">
          <a:avLst>
            <a:gd name="adj1" fmla="val 60000"/>
            <a:gd name="adj2" fmla="val 50000"/>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kumimoji="1" lang="ja-JP" altLang="en-US" sz="1400" kern="1200"/>
        </a:p>
      </dsp:txBody>
      <dsp:txXfrm>
        <a:off x="4031114" y="1086646"/>
        <a:ext cx="270766" cy="29485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C2AEF700-9B0B-4359-8356-DCE7EE4E41C6}"/>
              </a:ext>
            </a:extLst>
          </p:cNvPr>
          <p:cNvSpPr>
            <a:spLocks noGrp="1"/>
          </p:cNvSpPr>
          <p:nvPr>
            <p:ph type="hdr" sz="quarter"/>
          </p:nvPr>
        </p:nvSpPr>
        <p:spPr>
          <a:xfrm>
            <a:off x="0" y="0"/>
            <a:ext cx="4278155" cy="337958"/>
          </a:xfrm>
          <a:prstGeom prst="rect">
            <a:avLst/>
          </a:prstGeom>
        </p:spPr>
        <p:txBody>
          <a:bodyPr vert="horz" lIns="91440" tIns="45720" rIns="91440" bIns="45720" rtlCol="0"/>
          <a:lstStyle>
            <a:lvl1pPr algn="l">
              <a:defRPr sz="1200"/>
            </a:lvl1pPr>
          </a:lstStyle>
          <a:p>
            <a:pPr rtl="0"/>
            <a:endParaRPr lang="ja-JP" altLang="en-US">
              <a:latin typeface="Meiryo UI" panose="020B0604030504040204" pitchFamily="50" charset="-128"/>
              <a:ea typeface="Meiryo UI" panose="020B0604030504040204" pitchFamily="50" charset="-128"/>
            </a:endParaRPr>
          </a:p>
        </p:txBody>
      </p:sp>
      <p:sp>
        <p:nvSpPr>
          <p:cNvPr id="3" name="日付プレースホルダー 2">
            <a:extLst>
              <a:ext uri="{FF2B5EF4-FFF2-40B4-BE49-F238E27FC236}">
                <a16:creationId xmlns:a16="http://schemas.microsoft.com/office/drawing/2014/main" id="{4B9BF05B-06DB-4EC8-B476-CF95F9BD85E7}"/>
              </a:ext>
            </a:extLst>
          </p:cNvPr>
          <p:cNvSpPr>
            <a:spLocks noGrp="1"/>
          </p:cNvSpPr>
          <p:nvPr>
            <p:ph type="dt" sz="quarter" idx="1"/>
          </p:nvPr>
        </p:nvSpPr>
        <p:spPr>
          <a:xfrm>
            <a:off x="5592224" y="0"/>
            <a:ext cx="4278155" cy="337958"/>
          </a:xfrm>
          <a:prstGeom prst="rect">
            <a:avLst/>
          </a:prstGeom>
        </p:spPr>
        <p:txBody>
          <a:bodyPr vert="horz" lIns="91440" tIns="45720" rIns="91440" bIns="45720" rtlCol="0"/>
          <a:lstStyle>
            <a:lvl1pPr algn="r">
              <a:defRPr sz="1200"/>
            </a:lvl1pPr>
          </a:lstStyle>
          <a:p>
            <a:pPr rtl="0"/>
            <a:fld id="{99CD54F5-3533-4A49-B843-B346DA77A654}" type="datetime1">
              <a:rPr lang="en-US" altLang="ja-JP" smtClean="0">
                <a:latin typeface="Meiryo UI" panose="020B0604030504040204" pitchFamily="50" charset="-128"/>
                <a:ea typeface="Meiryo UI" panose="020B0604030504040204" pitchFamily="50" charset="-128"/>
              </a:rPr>
              <a:t>7/8/2026</a:t>
            </a:fld>
            <a:endParaRPr lang="ja-JP" altLang="en-US">
              <a:latin typeface="Meiryo UI" panose="020B0604030504040204" pitchFamily="50" charset="-128"/>
              <a:ea typeface="Meiryo UI" panose="020B0604030504040204" pitchFamily="50" charset="-128"/>
            </a:endParaRPr>
          </a:p>
        </p:txBody>
      </p:sp>
      <p:sp>
        <p:nvSpPr>
          <p:cNvPr id="4" name="フッター プレースホルダー 3">
            <a:extLst>
              <a:ext uri="{FF2B5EF4-FFF2-40B4-BE49-F238E27FC236}">
                <a16:creationId xmlns:a16="http://schemas.microsoft.com/office/drawing/2014/main" id="{6321952E-79CD-4E03-AAEB-C22680419E28}"/>
              </a:ext>
            </a:extLst>
          </p:cNvPr>
          <p:cNvSpPr>
            <a:spLocks noGrp="1"/>
          </p:cNvSpPr>
          <p:nvPr>
            <p:ph type="ftr" sz="quarter" idx="2"/>
          </p:nvPr>
        </p:nvSpPr>
        <p:spPr>
          <a:xfrm>
            <a:off x="0" y="6397807"/>
            <a:ext cx="4278155" cy="337957"/>
          </a:xfrm>
          <a:prstGeom prst="rect">
            <a:avLst/>
          </a:prstGeom>
        </p:spPr>
        <p:txBody>
          <a:bodyPr vert="horz" lIns="91440" tIns="45720" rIns="91440" bIns="45720" rtlCol="0" anchor="b"/>
          <a:lstStyle>
            <a:lvl1pPr algn="l">
              <a:defRPr sz="1200"/>
            </a:lvl1pPr>
          </a:lstStyle>
          <a:p>
            <a:pPr rtl="0"/>
            <a:endParaRPr lang="ja-JP" altLang="en-US">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B3DCA65F-8548-4E36-8331-FD471638BD85}"/>
              </a:ext>
            </a:extLst>
          </p:cNvPr>
          <p:cNvSpPr>
            <a:spLocks noGrp="1"/>
          </p:cNvSpPr>
          <p:nvPr>
            <p:ph type="sldNum" sz="quarter" idx="3"/>
          </p:nvPr>
        </p:nvSpPr>
        <p:spPr>
          <a:xfrm>
            <a:off x="5592224" y="6397807"/>
            <a:ext cx="4278155" cy="337957"/>
          </a:xfrm>
          <a:prstGeom prst="rect">
            <a:avLst/>
          </a:prstGeom>
        </p:spPr>
        <p:txBody>
          <a:bodyPr vert="horz" lIns="91440" tIns="45720" rIns="91440" bIns="45720" rtlCol="0" anchor="b"/>
          <a:lstStyle>
            <a:lvl1pPr algn="r">
              <a:defRPr sz="1200"/>
            </a:lvl1pPr>
          </a:lstStyle>
          <a:p>
            <a:pPr rtl="0"/>
            <a:fld id="{18CE0281-66A0-46B8-BDE2-AEF0C7453753}" type="slidenum">
              <a:rPr lang="en-US" altLang="ja-JP" smtClean="0">
                <a:latin typeface="Meiryo UI" panose="020B0604030504040204" pitchFamily="50" charset="-128"/>
                <a:ea typeface="Meiryo UI" panose="020B0604030504040204" pitchFamily="50" charset="-128"/>
              </a:rPr>
              <a:t>‹#›</a:t>
            </a:fld>
            <a:endParaRPr lang="ja-JP" altLang="en-US">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557350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4278155" cy="337958"/>
          </a:xfrm>
          <a:prstGeom prst="rect">
            <a:avLst/>
          </a:prstGeom>
        </p:spPr>
        <p:txBody>
          <a:bodyPr vert="horz" lIns="91440" tIns="45720" rIns="91440" bIns="45720" rtlCol="0"/>
          <a:lstStyle>
            <a:lvl1pPr algn="l">
              <a:defRPr sz="1200">
                <a:latin typeface="Meiryo UI" panose="020B0604030504040204" pitchFamily="50" charset="-128"/>
                <a:ea typeface="Meiryo UI" panose="020B0604030504040204" pitchFamily="50" charset="-128"/>
              </a:defRPr>
            </a:lvl1pPr>
          </a:lstStyle>
          <a:p>
            <a:endParaRPr lang="ja-JP" altLang="en-US" noProof="0">
              <a:latin typeface="Meiryo UI" panose="020B0604030504040204" pitchFamily="50" charset="-128"/>
              <a:ea typeface="Meiryo UI" panose="020B0604030504040204" pitchFamily="50" charset="-128"/>
            </a:endParaRPr>
          </a:p>
        </p:txBody>
      </p:sp>
      <p:sp>
        <p:nvSpPr>
          <p:cNvPr id="3" name="日付プレースホルダー 2"/>
          <p:cNvSpPr>
            <a:spLocks noGrp="1"/>
          </p:cNvSpPr>
          <p:nvPr>
            <p:ph type="dt" idx="1"/>
          </p:nvPr>
        </p:nvSpPr>
        <p:spPr>
          <a:xfrm>
            <a:off x="5592224" y="0"/>
            <a:ext cx="4278155" cy="337958"/>
          </a:xfrm>
          <a:prstGeom prst="rect">
            <a:avLst/>
          </a:prstGeom>
        </p:spPr>
        <p:txBody>
          <a:bodyPr vert="horz" lIns="91440" tIns="45720" rIns="91440" bIns="45720" rtlCol="0"/>
          <a:lstStyle>
            <a:lvl1pPr algn="r">
              <a:defRPr sz="1200">
                <a:latin typeface="Meiryo UI" panose="020B0604030504040204" pitchFamily="50" charset="-128"/>
                <a:ea typeface="Meiryo UI" panose="020B0604030504040204" pitchFamily="50" charset="-128"/>
              </a:defRPr>
            </a:lvl1pPr>
          </a:lstStyle>
          <a:p>
            <a:fld id="{BD50C92D-F5E9-4DB1-970C-690E2E9BEA24}" type="datetime1">
              <a:rPr lang="en-US" altLang="ja-JP" noProof="0" smtClean="0"/>
              <a:pPr/>
              <a:t>7/8/2026</a:t>
            </a:fld>
            <a:endParaRPr lang="ja-JP" altLang="en-US" noProof="0">
              <a:latin typeface="Meiryo UI" panose="020B0604030504040204" pitchFamily="50" charset="-128"/>
              <a:ea typeface="Meiryo UI" panose="020B0604030504040204" pitchFamily="50" charset="-128"/>
            </a:endParaRPr>
          </a:p>
        </p:txBody>
      </p:sp>
      <p:sp>
        <p:nvSpPr>
          <p:cNvPr id="4" name="スライド イメージ プレースホルダー 3"/>
          <p:cNvSpPr>
            <a:spLocks noGrp="1" noRot="1" noChangeAspect="1"/>
          </p:cNvSpPr>
          <p:nvPr>
            <p:ph type="sldImg" idx="2"/>
          </p:nvPr>
        </p:nvSpPr>
        <p:spPr>
          <a:xfrm>
            <a:off x="2916238" y="841375"/>
            <a:ext cx="4040187" cy="2273300"/>
          </a:xfrm>
          <a:prstGeom prst="rect">
            <a:avLst/>
          </a:prstGeom>
          <a:noFill/>
          <a:ln w="12700">
            <a:solidFill>
              <a:prstClr val="black"/>
            </a:solidFill>
          </a:ln>
        </p:spPr>
        <p:txBody>
          <a:bodyPr vert="horz" lIns="91440" tIns="45720" rIns="91440" bIns="45720" rtlCol="0" anchor="ctr"/>
          <a:lstStyle/>
          <a:p>
            <a:pPr rtl="0"/>
            <a:endParaRPr lang="ja-JP" altLang="en-US" noProof="0"/>
          </a:p>
        </p:txBody>
      </p:sp>
      <p:sp>
        <p:nvSpPr>
          <p:cNvPr id="5" name="ノート プレースホルダー 4"/>
          <p:cNvSpPr>
            <a:spLocks noGrp="1"/>
          </p:cNvSpPr>
          <p:nvPr>
            <p:ph type="body" sz="quarter" idx="3"/>
          </p:nvPr>
        </p:nvSpPr>
        <p:spPr>
          <a:xfrm>
            <a:off x="987267" y="3241586"/>
            <a:ext cx="7898130" cy="2652207"/>
          </a:xfrm>
          <a:prstGeom prst="rect">
            <a:avLst/>
          </a:prstGeom>
        </p:spPr>
        <p:txBody>
          <a:bodyPr vert="horz" lIns="91440" tIns="45720" rIns="91440" bIns="45720" rtlCol="0"/>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6" name="フッター プレースホルダー 5"/>
          <p:cNvSpPr>
            <a:spLocks noGrp="1"/>
          </p:cNvSpPr>
          <p:nvPr>
            <p:ph type="ftr" sz="quarter" idx="4"/>
          </p:nvPr>
        </p:nvSpPr>
        <p:spPr>
          <a:xfrm>
            <a:off x="0" y="6397807"/>
            <a:ext cx="4278155" cy="337957"/>
          </a:xfrm>
          <a:prstGeom prst="rect">
            <a:avLst/>
          </a:prstGeom>
        </p:spPr>
        <p:txBody>
          <a:bodyPr vert="horz" lIns="91440" tIns="45720" rIns="91440" bIns="45720" rtlCol="0" anchor="b"/>
          <a:lstStyle>
            <a:lvl1pPr algn="l">
              <a:defRPr sz="1200">
                <a:latin typeface="Meiryo UI" panose="020B0604030504040204" pitchFamily="50" charset="-128"/>
                <a:ea typeface="Meiryo UI" panose="020B0604030504040204" pitchFamily="50" charset="-128"/>
              </a:defRPr>
            </a:lvl1pPr>
          </a:lstStyle>
          <a:p>
            <a:endParaRPr lang="ja-JP" altLang="en-US" noProof="0">
              <a:latin typeface="Meiryo UI" panose="020B0604030504040204" pitchFamily="50" charset="-128"/>
              <a:ea typeface="Meiryo UI" panose="020B0604030504040204" pitchFamily="50" charset="-128"/>
            </a:endParaRPr>
          </a:p>
        </p:txBody>
      </p:sp>
      <p:sp>
        <p:nvSpPr>
          <p:cNvPr id="7" name="スライド番号プレースホルダー 6"/>
          <p:cNvSpPr>
            <a:spLocks noGrp="1"/>
          </p:cNvSpPr>
          <p:nvPr>
            <p:ph type="sldNum" sz="quarter" idx="5"/>
          </p:nvPr>
        </p:nvSpPr>
        <p:spPr>
          <a:xfrm>
            <a:off x="5592224" y="6397807"/>
            <a:ext cx="4278155" cy="337957"/>
          </a:xfrm>
          <a:prstGeom prst="rect">
            <a:avLst/>
          </a:prstGeom>
        </p:spPr>
        <p:txBody>
          <a:bodyPr vert="horz" lIns="91440" tIns="45720" rIns="91440" bIns="45720" rtlCol="0" anchor="b"/>
          <a:lstStyle>
            <a:lvl1pPr algn="r">
              <a:defRPr sz="1200">
                <a:latin typeface="Meiryo UI" panose="020B0604030504040204" pitchFamily="50" charset="-128"/>
                <a:ea typeface="Meiryo UI" panose="020B0604030504040204" pitchFamily="50" charset="-128"/>
              </a:defRPr>
            </a:lvl1pPr>
          </a:lstStyle>
          <a:p>
            <a:fld id="{99EDED1C-4656-4CF8-AD34-DC4A65BB3913}" type="slidenum">
              <a:rPr lang="en-US" altLang="ja-JP" noProof="0" smtClean="0"/>
              <a:pPr/>
              <a:t>‹#›</a:t>
            </a:fld>
            <a:endParaRPr lang="ja-JP" altLang="en-US" noProof="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9542993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1pPr>
    <a:lvl2pPr marL="4572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2pPr>
    <a:lvl3pPr marL="9144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3pPr>
    <a:lvl4pPr marL="13716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4pPr>
    <a:lvl5pPr marL="18288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pic>
        <p:nvPicPr>
          <p:cNvPr id="7" name="画像 6" descr="しずく-HD-タイトル-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タイトル 1"/>
          <p:cNvSpPr>
            <a:spLocks noGrp="1"/>
          </p:cNvSpPr>
          <p:nvPr>
            <p:ph type="ctrTitle"/>
          </p:nvPr>
        </p:nvSpPr>
        <p:spPr>
          <a:xfrm>
            <a:off x="1751012" y="1300785"/>
            <a:ext cx="8689976" cy="2509213"/>
          </a:xfrm>
        </p:spPr>
        <p:txBody>
          <a:bodyPr rtlCol="0" anchor="b">
            <a:normAutofit/>
          </a:bodyPr>
          <a:lstStyle>
            <a:lvl1pPr algn="ctr">
              <a:defRPr sz="4800"/>
            </a:lvl1pPr>
          </a:lstStyle>
          <a:p>
            <a:pPr rtl="0"/>
            <a:r>
              <a:rPr lang="ja-JP" altLang="en-US" noProof="0"/>
              <a:t>マスター タイトルの書式設定</a:t>
            </a:r>
          </a:p>
        </p:txBody>
      </p:sp>
      <p:sp>
        <p:nvSpPr>
          <p:cNvPr id="3" name="サブタイトル 2"/>
          <p:cNvSpPr>
            <a:spLocks noGrp="1"/>
          </p:cNvSpPr>
          <p:nvPr>
            <p:ph type="subTitle" idx="1"/>
          </p:nvPr>
        </p:nvSpPr>
        <p:spPr>
          <a:xfrm>
            <a:off x="1751012" y="3886200"/>
            <a:ext cx="8689976" cy="1371599"/>
          </a:xfrm>
        </p:spPr>
        <p:txBody>
          <a:bodyPr rtlCol="0">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ja-JP" altLang="en-US" noProof="0"/>
              <a:t>マスター サブタイトルの書式設定</a:t>
            </a:r>
          </a:p>
        </p:txBody>
      </p:sp>
      <p:sp>
        <p:nvSpPr>
          <p:cNvPr id="4" name="日付プレースホルダー 3"/>
          <p:cNvSpPr>
            <a:spLocks noGrp="1"/>
          </p:cNvSpPr>
          <p:nvPr>
            <p:ph type="dt" sz="half" idx="10"/>
          </p:nvPr>
        </p:nvSpPr>
        <p:spPr/>
        <p:txBody>
          <a:bodyPr rtlCol="0"/>
          <a:lstStyle/>
          <a:p>
            <a:pPr rtl="0"/>
            <a:fld id="{D403B918-72C1-4119-B354-3DFBED3F3E32}" type="datetime1">
              <a:rPr lang="ja-JP" altLang="en-US" noProof="0" smtClean="0"/>
              <a:t>2026/7/8</a:t>
            </a:fld>
            <a:endParaRPr lang="ja-JP" altLang="en-US" noProof="0"/>
          </a:p>
        </p:txBody>
      </p:sp>
      <p:sp>
        <p:nvSpPr>
          <p:cNvPr id="5" name="フッター プレースホルダー 4"/>
          <p:cNvSpPr>
            <a:spLocks noGrp="1"/>
          </p:cNvSpPr>
          <p:nvPr>
            <p:ph type="ftr" sz="quarter" idx="11"/>
          </p:nvPr>
        </p:nvSpPr>
        <p:spPr/>
        <p:txBody>
          <a:bodyPr rtlCol="0"/>
          <a:lstStyle/>
          <a:p>
            <a:pPr rtl="0"/>
            <a:endParaRPr lang="ja-JP" altLang="en-US" noProof="0"/>
          </a:p>
        </p:txBody>
      </p:sp>
      <p:sp>
        <p:nvSpPr>
          <p:cNvPr id="6" name="スライド番号プレースホルダー 5"/>
          <p:cNvSpPr>
            <a:spLocks noGrp="1"/>
          </p:cNvSpPr>
          <p:nvPr>
            <p:ph type="sldNum" sz="quarter" idx="12"/>
          </p:nvPr>
        </p:nvSpPr>
        <p:spPr/>
        <p:txBody>
          <a:bodyPr rtlCol="0"/>
          <a:lstStyle/>
          <a:p>
            <a:pPr rtl="0"/>
            <a:fld id="{6D22F896-40B5-4ADD-8801-0D06FADFA095}" type="slidenum">
              <a:rPr lang="en-US" altLang="ja-JP" noProof="0" smtClean="0"/>
              <a:t>‹#›</a:t>
            </a:fld>
            <a:endParaRPr lang="ja-JP" altLang="en-US" noProof="0"/>
          </a:p>
        </p:txBody>
      </p:sp>
    </p:spTree>
    <p:extLst>
      <p:ext uri="{BB962C8B-B14F-4D97-AF65-F5344CB8AC3E}">
        <p14:creationId xmlns:p14="http://schemas.microsoft.com/office/powerpoint/2010/main" val="4287403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キャプション付きパノラマ画像">
    <p:spTree>
      <p:nvGrpSpPr>
        <p:cNvPr id="1" name=""/>
        <p:cNvGrpSpPr/>
        <p:nvPr/>
      </p:nvGrpSpPr>
      <p:grpSpPr>
        <a:xfrm>
          <a:off x="0" y="0"/>
          <a:ext cx="0" cy="0"/>
          <a:chOff x="0" y="0"/>
          <a:chExt cx="0" cy="0"/>
        </a:xfrm>
      </p:grpSpPr>
      <p:pic>
        <p:nvPicPr>
          <p:cNvPr id="10" name="画像 9" descr="しずく-HD-コンテンツ-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タイトル 1"/>
          <p:cNvSpPr>
            <a:spLocks noGrp="1"/>
          </p:cNvSpPr>
          <p:nvPr>
            <p:ph type="title"/>
          </p:nvPr>
        </p:nvSpPr>
        <p:spPr>
          <a:xfrm>
            <a:off x="913794" y="4289374"/>
            <a:ext cx="10364432" cy="811610"/>
          </a:xfrm>
        </p:spPr>
        <p:txBody>
          <a:bodyPr rtlCol="0" anchor="b"/>
          <a:lstStyle>
            <a:lvl1pPr>
              <a:defRPr sz="3200"/>
            </a:lvl1pPr>
          </a:lstStyle>
          <a:p>
            <a:pPr rtl="0"/>
            <a:r>
              <a:rPr lang="ja-JP" altLang="en-US" noProof="0"/>
              <a:t>マスター タイトルの書式設定</a:t>
            </a:r>
          </a:p>
        </p:txBody>
      </p:sp>
      <p:sp>
        <p:nvSpPr>
          <p:cNvPr id="3" name="図プレースホルダー 2"/>
          <p:cNvSpPr>
            <a:spLocks noGrp="1" noChangeAspect="1"/>
          </p:cNvSpPr>
          <p:nvPr>
            <p:ph type="pic" idx="1" hasCustomPrompt="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ja-JP" altLang="en-US" noProof="0"/>
              <a:t>アイコンをクリックして写真を追加</a:t>
            </a:r>
          </a:p>
        </p:txBody>
      </p:sp>
      <p:sp>
        <p:nvSpPr>
          <p:cNvPr id="4" name="テキスト プレースホルダー 3"/>
          <p:cNvSpPr>
            <a:spLocks noGrp="1"/>
          </p:cNvSpPr>
          <p:nvPr>
            <p:ph type="body" sz="half" idx="2"/>
          </p:nvPr>
        </p:nvSpPr>
        <p:spPr>
          <a:xfrm>
            <a:off x="913774" y="5108728"/>
            <a:ext cx="10364452" cy="682472"/>
          </a:xfrm>
        </p:spPr>
        <p:txBody>
          <a:bodyPr rtlCol="0"/>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ja-JP" altLang="en-US"/>
              <a:t>マスター テキストの書式設定</a:t>
            </a:r>
          </a:p>
        </p:txBody>
      </p:sp>
      <p:sp>
        <p:nvSpPr>
          <p:cNvPr id="5" name="日付プレースホルダー 4"/>
          <p:cNvSpPr>
            <a:spLocks noGrp="1"/>
          </p:cNvSpPr>
          <p:nvPr>
            <p:ph type="dt" sz="half" idx="10"/>
          </p:nvPr>
        </p:nvSpPr>
        <p:spPr/>
        <p:txBody>
          <a:bodyPr rtlCol="0"/>
          <a:lstStyle/>
          <a:p>
            <a:pPr rtl="0"/>
            <a:fld id="{69513A63-DF8F-4D8C-9996-CEC96B61BC4F}" type="datetime1">
              <a:rPr lang="en-US" altLang="ja-JP" noProof="0" smtClean="0"/>
              <a:t>7/8/2026</a:t>
            </a:fld>
            <a:endParaRPr lang="ja-JP" altLang="en-US" noProof="0"/>
          </a:p>
        </p:txBody>
      </p:sp>
      <p:sp>
        <p:nvSpPr>
          <p:cNvPr id="6" name="フッター プレースホルダー 5"/>
          <p:cNvSpPr>
            <a:spLocks noGrp="1"/>
          </p:cNvSpPr>
          <p:nvPr>
            <p:ph type="ftr" sz="quarter" idx="11"/>
          </p:nvPr>
        </p:nvSpPr>
        <p:spPr/>
        <p:txBody>
          <a:bodyPr rtlCol="0"/>
          <a:lstStyle/>
          <a:p>
            <a:pPr rtl="0"/>
            <a:endParaRPr lang="ja-JP" altLang="en-US" noProof="0"/>
          </a:p>
        </p:txBody>
      </p:sp>
      <p:sp>
        <p:nvSpPr>
          <p:cNvPr id="7" name="スライド番号プレースホルダー 6"/>
          <p:cNvSpPr>
            <a:spLocks noGrp="1"/>
          </p:cNvSpPr>
          <p:nvPr>
            <p:ph type="sldNum" sz="quarter" idx="12"/>
          </p:nvPr>
        </p:nvSpPr>
        <p:spPr/>
        <p:txBody>
          <a:bodyPr rtlCol="0"/>
          <a:lstStyle/>
          <a:p>
            <a:pPr rtl="0"/>
            <a:fld id="{6D22F896-40B5-4ADD-8801-0D06FADFA095}" type="slidenum">
              <a:rPr lang="en-US" altLang="ja-JP" noProof="0" smtClean="0"/>
              <a:t>‹#›</a:t>
            </a:fld>
            <a:endParaRPr lang="ja-JP" altLang="en-US" noProof="0"/>
          </a:p>
        </p:txBody>
      </p:sp>
    </p:spTree>
    <p:extLst>
      <p:ext uri="{BB962C8B-B14F-4D97-AF65-F5344CB8AC3E}">
        <p14:creationId xmlns:p14="http://schemas.microsoft.com/office/powerpoint/2010/main" val="35769795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pic>
        <p:nvPicPr>
          <p:cNvPr id="8" name="画像 7" descr="しずく-HD-コンテンツ-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タイトル 1"/>
          <p:cNvSpPr>
            <a:spLocks noGrp="1"/>
          </p:cNvSpPr>
          <p:nvPr>
            <p:ph type="title"/>
          </p:nvPr>
        </p:nvSpPr>
        <p:spPr>
          <a:xfrm>
            <a:off x="913774" y="609599"/>
            <a:ext cx="10364452" cy="3427245"/>
          </a:xfrm>
        </p:spPr>
        <p:txBody>
          <a:bodyPr rtlCol="0" anchor="ctr"/>
          <a:lstStyle>
            <a:lvl1pPr algn="ctr">
              <a:defRPr sz="3200"/>
            </a:lvl1pPr>
          </a:lstStyle>
          <a:p>
            <a:pPr rtl="0"/>
            <a:r>
              <a:rPr lang="ja-JP" altLang="en-US" noProof="0"/>
              <a:t>マスター タイトルの書式設定</a:t>
            </a:r>
          </a:p>
        </p:txBody>
      </p:sp>
      <p:sp>
        <p:nvSpPr>
          <p:cNvPr id="4" name="テキスト プレースホルダー 3"/>
          <p:cNvSpPr>
            <a:spLocks noGrp="1"/>
          </p:cNvSpPr>
          <p:nvPr>
            <p:ph type="body" sz="half" idx="2"/>
          </p:nvPr>
        </p:nvSpPr>
        <p:spPr>
          <a:xfrm>
            <a:off x="913775" y="4204821"/>
            <a:ext cx="10364452" cy="1586380"/>
          </a:xfrm>
        </p:spPr>
        <p:txBody>
          <a:bodyPr rtlCol="0"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ja-JP" altLang="en-US"/>
              <a:t>マスター テキストの書式設定</a:t>
            </a:r>
          </a:p>
        </p:txBody>
      </p:sp>
      <p:sp>
        <p:nvSpPr>
          <p:cNvPr id="5" name="日付プレースホルダー 4"/>
          <p:cNvSpPr>
            <a:spLocks noGrp="1"/>
          </p:cNvSpPr>
          <p:nvPr>
            <p:ph type="dt" sz="half" idx="10"/>
          </p:nvPr>
        </p:nvSpPr>
        <p:spPr/>
        <p:txBody>
          <a:bodyPr rtlCol="0"/>
          <a:lstStyle/>
          <a:p>
            <a:pPr rtl="0"/>
            <a:fld id="{540F1C45-3C2B-4506-B685-84794035000F}" type="datetime1">
              <a:rPr lang="en-US" altLang="ja-JP" noProof="0" smtClean="0"/>
              <a:t>7/8/2026</a:t>
            </a:fld>
            <a:endParaRPr lang="ja-JP" altLang="en-US" noProof="0"/>
          </a:p>
        </p:txBody>
      </p:sp>
      <p:sp>
        <p:nvSpPr>
          <p:cNvPr id="6" name="フッター プレースホルダー 5"/>
          <p:cNvSpPr>
            <a:spLocks noGrp="1"/>
          </p:cNvSpPr>
          <p:nvPr>
            <p:ph type="ftr" sz="quarter" idx="11"/>
          </p:nvPr>
        </p:nvSpPr>
        <p:spPr/>
        <p:txBody>
          <a:bodyPr rtlCol="0"/>
          <a:lstStyle/>
          <a:p>
            <a:pPr rtl="0"/>
            <a:endParaRPr lang="ja-JP" altLang="en-US" noProof="0"/>
          </a:p>
        </p:txBody>
      </p:sp>
      <p:sp>
        <p:nvSpPr>
          <p:cNvPr id="7" name="スライド番号プレースホルダー 6"/>
          <p:cNvSpPr>
            <a:spLocks noGrp="1"/>
          </p:cNvSpPr>
          <p:nvPr>
            <p:ph type="sldNum" sz="quarter" idx="12"/>
          </p:nvPr>
        </p:nvSpPr>
        <p:spPr/>
        <p:txBody>
          <a:bodyPr rtlCol="0"/>
          <a:lstStyle/>
          <a:p>
            <a:pPr rtl="0"/>
            <a:fld id="{6D22F896-40B5-4ADD-8801-0D06FADFA095}" type="slidenum">
              <a:rPr lang="en-US" altLang="ja-JP" noProof="0" smtClean="0"/>
              <a:t>‹#›</a:t>
            </a:fld>
            <a:endParaRPr lang="ja-JP" altLang="en-US" noProof="0"/>
          </a:p>
        </p:txBody>
      </p:sp>
    </p:spTree>
    <p:extLst>
      <p:ext uri="{BB962C8B-B14F-4D97-AF65-F5344CB8AC3E}">
        <p14:creationId xmlns:p14="http://schemas.microsoft.com/office/powerpoint/2010/main" val="4124229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キャプション付き引用文">
    <p:spTree>
      <p:nvGrpSpPr>
        <p:cNvPr id="1" name=""/>
        <p:cNvGrpSpPr/>
        <p:nvPr/>
      </p:nvGrpSpPr>
      <p:grpSpPr>
        <a:xfrm>
          <a:off x="0" y="0"/>
          <a:ext cx="0" cy="0"/>
          <a:chOff x="0" y="0"/>
          <a:chExt cx="0" cy="0"/>
        </a:xfrm>
      </p:grpSpPr>
      <p:pic>
        <p:nvPicPr>
          <p:cNvPr id="11" name="画像 10" descr="しずく-HD-コンテンツ-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タイトル 1"/>
          <p:cNvSpPr>
            <a:spLocks noGrp="1"/>
          </p:cNvSpPr>
          <p:nvPr>
            <p:ph type="title"/>
          </p:nvPr>
        </p:nvSpPr>
        <p:spPr>
          <a:xfrm>
            <a:off x="1446212" y="609600"/>
            <a:ext cx="9302752" cy="2992904"/>
          </a:xfrm>
        </p:spPr>
        <p:txBody>
          <a:bodyPr rtlCol="0" anchor="ctr"/>
          <a:lstStyle>
            <a:lvl1pPr>
              <a:defRPr sz="3200"/>
            </a:lvl1pPr>
          </a:lstStyle>
          <a:p>
            <a:pPr rtl="0"/>
            <a:r>
              <a:rPr lang="ja-JP" altLang="en-US" noProof="0"/>
              <a:t>マスター タイトルの書式設定</a:t>
            </a:r>
          </a:p>
        </p:txBody>
      </p:sp>
      <p:sp>
        <p:nvSpPr>
          <p:cNvPr id="12" name="テキスト プレースホルダー 3"/>
          <p:cNvSpPr>
            <a:spLocks noGrp="1"/>
          </p:cNvSpPr>
          <p:nvPr>
            <p:ph type="body" sz="half" idx="13"/>
          </p:nvPr>
        </p:nvSpPr>
        <p:spPr>
          <a:xfrm>
            <a:off x="1720644" y="3610032"/>
            <a:ext cx="8752299" cy="594788"/>
          </a:xfrm>
        </p:spPr>
        <p:txBody>
          <a:bodyPr rtlCol="0"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ja-JP" altLang="en-US"/>
              <a:t>マスター テキストの書式設定</a:t>
            </a:r>
          </a:p>
        </p:txBody>
      </p:sp>
      <p:sp>
        <p:nvSpPr>
          <p:cNvPr id="4" name="テキスト プレースホルダー 3"/>
          <p:cNvSpPr>
            <a:spLocks noGrp="1"/>
          </p:cNvSpPr>
          <p:nvPr>
            <p:ph type="body" sz="half" idx="2"/>
          </p:nvPr>
        </p:nvSpPr>
        <p:spPr>
          <a:xfrm>
            <a:off x="913774" y="4372796"/>
            <a:ext cx="10364452" cy="1421053"/>
          </a:xfrm>
        </p:spPr>
        <p:txBody>
          <a:bodyPr rtlCol="0"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ja-JP" altLang="en-US"/>
              <a:t>マスター テキストの書式設定</a:t>
            </a:r>
          </a:p>
        </p:txBody>
      </p:sp>
      <p:sp>
        <p:nvSpPr>
          <p:cNvPr id="5" name="日付プレースホルダー 4"/>
          <p:cNvSpPr>
            <a:spLocks noGrp="1"/>
          </p:cNvSpPr>
          <p:nvPr>
            <p:ph type="dt" sz="half" idx="10"/>
          </p:nvPr>
        </p:nvSpPr>
        <p:spPr/>
        <p:txBody>
          <a:bodyPr rtlCol="0"/>
          <a:lstStyle/>
          <a:p>
            <a:pPr rtl="0"/>
            <a:fld id="{EF3C6023-C233-4E79-A5BE-FB58A4B589D4}" type="datetime1">
              <a:rPr lang="en-US" altLang="ja-JP" noProof="0" smtClean="0"/>
              <a:t>7/8/2026</a:t>
            </a:fld>
            <a:endParaRPr lang="ja-JP" altLang="en-US" noProof="0"/>
          </a:p>
        </p:txBody>
      </p:sp>
      <p:sp>
        <p:nvSpPr>
          <p:cNvPr id="6" name="フッター プレースホルダー 5"/>
          <p:cNvSpPr>
            <a:spLocks noGrp="1"/>
          </p:cNvSpPr>
          <p:nvPr>
            <p:ph type="ftr" sz="quarter" idx="11"/>
          </p:nvPr>
        </p:nvSpPr>
        <p:spPr/>
        <p:txBody>
          <a:bodyPr rtlCol="0"/>
          <a:lstStyle/>
          <a:p>
            <a:pPr rtl="0"/>
            <a:endParaRPr lang="ja-JP" altLang="en-US" noProof="0"/>
          </a:p>
        </p:txBody>
      </p:sp>
      <p:sp>
        <p:nvSpPr>
          <p:cNvPr id="7" name="スライド番号プレースホルダー 6"/>
          <p:cNvSpPr>
            <a:spLocks noGrp="1"/>
          </p:cNvSpPr>
          <p:nvPr>
            <p:ph type="sldNum" sz="quarter" idx="12"/>
          </p:nvPr>
        </p:nvSpPr>
        <p:spPr/>
        <p:txBody>
          <a:bodyPr rtlCol="0"/>
          <a:lstStyle/>
          <a:p>
            <a:pPr rtl="0"/>
            <a:fld id="{6D22F896-40B5-4ADD-8801-0D06FADFA095}" type="slidenum">
              <a:rPr lang="en-US" altLang="ja-JP" noProof="0" smtClean="0"/>
              <a:t>‹#›</a:t>
            </a:fld>
            <a:endParaRPr lang="ja-JP" altLang="en-US" noProof="0"/>
          </a:p>
        </p:txBody>
      </p:sp>
      <p:sp>
        <p:nvSpPr>
          <p:cNvPr id="13" name="テキスト ボックス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rtl="0"/>
            <a:r>
              <a:rPr lang="ja-JP" altLang="en-US" sz="8000" noProof="0">
                <a:solidFill>
                  <a:schemeClr val="tx1"/>
                </a:solidFill>
                <a:effectLst/>
              </a:rPr>
              <a:t>“</a:t>
            </a:r>
          </a:p>
        </p:txBody>
      </p:sp>
      <p:sp>
        <p:nvSpPr>
          <p:cNvPr id="14" name="テキスト ボックス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ja-JP" altLang="en-US" sz="8000" noProof="0">
                <a:solidFill>
                  <a:schemeClr val="tx1"/>
                </a:solidFill>
                <a:effectLst/>
              </a:rPr>
              <a:t>”</a:t>
            </a:r>
          </a:p>
        </p:txBody>
      </p:sp>
    </p:spTree>
    <p:extLst>
      <p:ext uri="{BB962C8B-B14F-4D97-AF65-F5344CB8AC3E}">
        <p14:creationId xmlns:p14="http://schemas.microsoft.com/office/powerpoint/2010/main" val="23316108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名刺">
    <p:spTree>
      <p:nvGrpSpPr>
        <p:cNvPr id="1" name=""/>
        <p:cNvGrpSpPr/>
        <p:nvPr/>
      </p:nvGrpSpPr>
      <p:grpSpPr>
        <a:xfrm>
          <a:off x="0" y="0"/>
          <a:ext cx="0" cy="0"/>
          <a:chOff x="0" y="0"/>
          <a:chExt cx="0" cy="0"/>
        </a:xfrm>
      </p:grpSpPr>
      <p:pic>
        <p:nvPicPr>
          <p:cNvPr id="8" name="画像 7" descr="しずく-HD-コンテンツ-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タイトル 1"/>
          <p:cNvSpPr>
            <a:spLocks noGrp="1"/>
          </p:cNvSpPr>
          <p:nvPr>
            <p:ph type="title"/>
          </p:nvPr>
        </p:nvSpPr>
        <p:spPr>
          <a:xfrm>
            <a:off x="913775" y="2138721"/>
            <a:ext cx="10364452" cy="2511835"/>
          </a:xfrm>
        </p:spPr>
        <p:txBody>
          <a:bodyPr rtlCol="0" anchor="b"/>
          <a:lstStyle>
            <a:lvl1pPr algn="ctr">
              <a:defRPr sz="3200"/>
            </a:lvl1pPr>
          </a:lstStyle>
          <a:p>
            <a:pPr rtl="0"/>
            <a:r>
              <a:rPr lang="ja-JP" altLang="en-US" noProof="0"/>
              <a:t>マスター タイトルの書式設定</a:t>
            </a:r>
          </a:p>
        </p:txBody>
      </p:sp>
      <p:sp>
        <p:nvSpPr>
          <p:cNvPr id="4" name="テキスト プレースホルダー 3"/>
          <p:cNvSpPr>
            <a:spLocks noGrp="1"/>
          </p:cNvSpPr>
          <p:nvPr>
            <p:ph type="body" sz="half" idx="2"/>
          </p:nvPr>
        </p:nvSpPr>
        <p:spPr>
          <a:xfrm>
            <a:off x="913775" y="4662335"/>
            <a:ext cx="10364452" cy="1140644"/>
          </a:xfrm>
        </p:spPr>
        <p:txBody>
          <a:bodyPr rtlCol="0"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ja-JP" altLang="en-US"/>
              <a:t>マスター テキストの書式設定</a:t>
            </a:r>
          </a:p>
        </p:txBody>
      </p:sp>
      <p:sp>
        <p:nvSpPr>
          <p:cNvPr id="5" name="日付プレースホルダー 4"/>
          <p:cNvSpPr>
            <a:spLocks noGrp="1"/>
          </p:cNvSpPr>
          <p:nvPr>
            <p:ph type="dt" sz="half" idx="10"/>
          </p:nvPr>
        </p:nvSpPr>
        <p:spPr/>
        <p:txBody>
          <a:bodyPr rtlCol="0"/>
          <a:lstStyle/>
          <a:p>
            <a:pPr rtl="0"/>
            <a:fld id="{81C2FA8B-AEFF-4E3B-8C56-91C889A2AA08}" type="datetime1">
              <a:rPr lang="en-US" altLang="ja-JP" noProof="0" smtClean="0"/>
              <a:t>7/8/2026</a:t>
            </a:fld>
            <a:endParaRPr lang="ja-JP" altLang="en-US" noProof="0"/>
          </a:p>
        </p:txBody>
      </p:sp>
      <p:sp>
        <p:nvSpPr>
          <p:cNvPr id="6" name="フッター プレースホルダー 5"/>
          <p:cNvSpPr>
            <a:spLocks noGrp="1"/>
          </p:cNvSpPr>
          <p:nvPr>
            <p:ph type="ftr" sz="quarter" idx="11"/>
          </p:nvPr>
        </p:nvSpPr>
        <p:spPr/>
        <p:txBody>
          <a:bodyPr rtlCol="0"/>
          <a:lstStyle/>
          <a:p>
            <a:pPr rtl="0"/>
            <a:endParaRPr lang="ja-JP" altLang="en-US" noProof="0"/>
          </a:p>
        </p:txBody>
      </p:sp>
      <p:sp>
        <p:nvSpPr>
          <p:cNvPr id="7" name="スライド番号プレースホルダー 6"/>
          <p:cNvSpPr>
            <a:spLocks noGrp="1"/>
          </p:cNvSpPr>
          <p:nvPr>
            <p:ph type="sldNum" sz="quarter" idx="12"/>
          </p:nvPr>
        </p:nvSpPr>
        <p:spPr/>
        <p:txBody>
          <a:bodyPr rtlCol="0"/>
          <a:lstStyle/>
          <a:p>
            <a:pPr rtl="0"/>
            <a:fld id="{6D22F896-40B5-4ADD-8801-0D06FADFA095}" type="slidenum">
              <a:rPr lang="en-US" altLang="ja-JP" noProof="0" smtClean="0"/>
              <a:t>‹#›</a:t>
            </a:fld>
            <a:endParaRPr lang="ja-JP" altLang="en-US" noProof="0"/>
          </a:p>
        </p:txBody>
      </p:sp>
    </p:spTree>
    <p:extLst>
      <p:ext uri="{BB962C8B-B14F-4D97-AF65-F5344CB8AC3E}">
        <p14:creationId xmlns:p14="http://schemas.microsoft.com/office/powerpoint/2010/main" val="2792134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列">
    <p:spTree>
      <p:nvGrpSpPr>
        <p:cNvPr id="1" name=""/>
        <p:cNvGrpSpPr/>
        <p:nvPr/>
      </p:nvGrpSpPr>
      <p:grpSpPr>
        <a:xfrm>
          <a:off x="0" y="0"/>
          <a:ext cx="0" cy="0"/>
          <a:chOff x="0" y="0"/>
          <a:chExt cx="0" cy="0"/>
        </a:xfrm>
      </p:grpSpPr>
      <p:pic>
        <p:nvPicPr>
          <p:cNvPr id="13" name="画像 12" descr="しずく-HD-コンテンツ-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タイトル 1"/>
          <p:cNvSpPr>
            <a:spLocks noGrp="1"/>
          </p:cNvSpPr>
          <p:nvPr>
            <p:ph type="title"/>
          </p:nvPr>
        </p:nvSpPr>
        <p:spPr>
          <a:xfrm>
            <a:off x="913774" y="609600"/>
            <a:ext cx="10364452" cy="1605094"/>
          </a:xfrm>
        </p:spPr>
        <p:txBody>
          <a:bodyPr rtlCol="0"/>
          <a:lstStyle/>
          <a:p>
            <a:pPr rtl="0"/>
            <a:r>
              <a:rPr lang="ja-JP" altLang="en-US" noProof="0"/>
              <a:t>マスター タイトルの書式設定</a:t>
            </a:r>
          </a:p>
        </p:txBody>
      </p:sp>
      <p:sp>
        <p:nvSpPr>
          <p:cNvPr id="7" name="テキスト プレースホルダー 2"/>
          <p:cNvSpPr>
            <a:spLocks noGrp="1"/>
          </p:cNvSpPr>
          <p:nvPr>
            <p:ph type="body" idx="1"/>
          </p:nvPr>
        </p:nvSpPr>
        <p:spPr>
          <a:xfrm>
            <a:off x="913774" y="2367093"/>
            <a:ext cx="3298976" cy="576262"/>
          </a:xfrm>
        </p:spPr>
        <p:txBody>
          <a:bodyPr rtlCol="0"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a:t>マスター テキストの書式設定</a:t>
            </a:r>
          </a:p>
        </p:txBody>
      </p:sp>
      <p:sp>
        <p:nvSpPr>
          <p:cNvPr id="8" name="テキスト プレースホルダー 3"/>
          <p:cNvSpPr>
            <a:spLocks noGrp="1"/>
          </p:cNvSpPr>
          <p:nvPr>
            <p:ph type="body" sz="half" idx="15"/>
          </p:nvPr>
        </p:nvSpPr>
        <p:spPr>
          <a:xfrm>
            <a:off x="913774" y="2943355"/>
            <a:ext cx="3298976" cy="2847845"/>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ja-JP" altLang="en-US"/>
              <a:t>マスター テキストの書式設定</a:t>
            </a:r>
          </a:p>
        </p:txBody>
      </p:sp>
      <p:sp>
        <p:nvSpPr>
          <p:cNvPr id="9" name="テキスト プレースホルダー 4"/>
          <p:cNvSpPr>
            <a:spLocks noGrp="1"/>
          </p:cNvSpPr>
          <p:nvPr>
            <p:ph type="body" sz="quarter" idx="3"/>
          </p:nvPr>
        </p:nvSpPr>
        <p:spPr>
          <a:xfrm>
            <a:off x="4452389" y="2367093"/>
            <a:ext cx="3291521" cy="576262"/>
          </a:xfrm>
        </p:spPr>
        <p:txBody>
          <a:bodyPr rtlCol="0"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a:t>マスター テキストの書式設定</a:t>
            </a:r>
          </a:p>
        </p:txBody>
      </p:sp>
      <p:sp>
        <p:nvSpPr>
          <p:cNvPr id="10" name="テキスト プレースホルダー 3"/>
          <p:cNvSpPr>
            <a:spLocks noGrp="1"/>
          </p:cNvSpPr>
          <p:nvPr>
            <p:ph type="body" sz="half" idx="16"/>
          </p:nvPr>
        </p:nvSpPr>
        <p:spPr>
          <a:xfrm>
            <a:off x="4441348" y="2943355"/>
            <a:ext cx="3303351" cy="2847845"/>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ja-JP" altLang="en-US"/>
              <a:t>マスター テキストの書式設定</a:t>
            </a:r>
          </a:p>
        </p:txBody>
      </p:sp>
      <p:sp>
        <p:nvSpPr>
          <p:cNvPr id="11" name="テキスト プレースホルダー 4"/>
          <p:cNvSpPr>
            <a:spLocks noGrp="1"/>
          </p:cNvSpPr>
          <p:nvPr>
            <p:ph type="body" sz="quarter" idx="13"/>
          </p:nvPr>
        </p:nvSpPr>
        <p:spPr>
          <a:xfrm>
            <a:off x="7973298" y="2367093"/>
            <a:ext cx="3304928" cy="576262"/>
          </a:xfrm>
        </p:spPr>
        <p:txBody>
          <a:bodyPr rtlCol="0"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a:t>マスター テキストの書式設定</a:t>
            </a:r>
          </a:p>
        </p:txBody>
      </p:sp>
      <p:sp>
        <p:nvSpPr>
          <p:cNvPr id="12" name="テキスト プレースホルダー 3"/>
          <p:cNvSpPr>
            <a:spLocks noGrp="1"/>
          </p:cNvSpPr>
          <p:nvPr>
            <p:ph type="body" sz="half" idx="17"/>
          </p:nvPr>
        </p:nvSpPr>
        <p:spPr>
          <a:xfrm>
            <a:off x="7973298" y="2943355"/>
            <a:ext cx="3304928" cy="2847845"/>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ja-JP" altLang="en-US"/>
              <a:t>マスター テキストの書式設定</a:t>
            </a:r>
          </a:p>
        </p:txBody>
      </p:sp>
      <p:sp>
        <p:nvSpPr>
          <p:cNvPr id="3" name="日付プレースホルダー 2"/>
          <p:cNvSpPr>
            <a:spLocks noGrp="1"/>
          </p:cNvSpPr>
          <p:nvPr>
            <p:ph type="dt" sz="half" idx="10"/>
          </p:nvPr>
        </p:nvSpPr>
        <p:spPr/>
        <p:txBody>
          <a:bodyPr rtlCol="0"/>
          <a:lstStyle/>
          <a:p>
            <a:pPr rtl="0"/>
            <a:fld id="{B1265648-2FE6-4FB9-B31A-83ACCC06648C}" type="datetime1">
              <a:rPr lang="en-US" altLang="ja-JP" noProof="0" smtClean="0"/>
              <a:t>7/8/2026</a:t>
            </a:fld>
            <a:endParaRPr lang="ja-JP" altLang="en-US" noProof="0"/>
          </a:p>
        </p:txBody>
      </p:sp>
      <p:sp>
        <p:nvSpPr>
          <p:cNvPr id="4" name="フッター プレースホルダー 3"/>
          <p:cNvSpPr>
            <a:spLocks noGrp="1"/>
          </p:cNvSpPr>
          <p:nvPr>
            <p:ph type="ftr" sz="quarter" idx="11"/>
          </p:nvPr>
        </p:nvSpPr>
        <p:spPr/>
        <p:txBody>
          <a:bodyPr rtlCol="0"/>
          <a:lstStyle/>
          <a:p>
            <a:pPr rtl="0"/>
            <a:endParaRPr lang="ja-JP" altLang="en-US" noProof="0"/>
          </a:p>
        </p:txBody>
      </p:sp>
      <p:sp>
        <p:nvSpPr>
          <p:cNvPr id="5" name="スライド番号プレースホルダー 4"/>
          <p:cNvSpPr>
            <a:spLocks noGrp="1"/>
          </p:cNvSpPr>
          <p:nvPr>
            <p:ph type="sldNum" sz="quarter" idx="12"/>
          </p:nvPr>
        </p:nvSpPr>
        <p:spPr/>
        <p:txBody>
          <a:bodyPr rtlCol="0"/>
          <a:lstStyle/>
          <a:p>
            <a:pPr rtl="0"/>
            <a:fld id="{6D22F896-40B5-4ADD-8801-0D06FADFA095}" type="slidenum">
              <a:rPr lang="en-US" altLang="ja-JP" noProof="0" smtClean="0"/>
              <a:t>‹#›</a:t>
            </a:fld>
            <a:endParaRPr lang="ja-JP" altLang="en-US" noProof="0"/>
          </a:p>
        </p:txBody>
      </p:sp>
    </p:spTree>
    <p:extLst>
      <p:ext uri="{BB962C8B-B14F-4D97-AF65-F5344CB8AC3E}">
        <p14:creationId xmlns:p14="http://schemas.microsoft.com/office/powerpoint/2010/main" val="21883998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つの画像列">
    <p:spTree>
      <p:nvGrpSpPr>
        <p:cNvPr id="1" name=""/>
        <p:cNvGrpSpPr/>
        <p:nvPr/>
      </p:nvGrpSpPr>
      <p:grpSpPr>
        <a:xfrm>
          <a:off x="0" y="0"/>
          <a:ext cx="0" cy="0"/>
          <a:chOff x="0" y="0"/>
          <a:chExt cx="0" cy="0"/>
        </a:xfrm>
      </p:grpSpPr>
      <p:pic>
        <p:nvPicPr>
          <p:cNvPr id="16" name="画像 15" descr="しずく-HD-コンテンツ-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0" name="タイトル 1"/>
          <p:cNvSpPr>
            <a:spLocks noGrp="1"/>
          </p:cNvSpPr>
          <p:nvPr>
            <p:ph type="title"/>
          </p:nvPr>
        </p:nvSpPr>
        <p:spPr>
          <a:xfrm>
            <a:off x="913774" y="610772"/>
            <a:ext cx="10364452" cy="1603922"/>
          </a:xfrm>
        </p:spPr>
        <p:txBody>
          <a:bodyPr rtlCol="0"/>
          <a:lstStyle/>
          <a:p>
            <a:pPr rtl="0"/>
            <a:r>
              <a:rPr lang="ja-JP" altLang="en-US"/>
              <a:t>マスター タイトルの書式設定</a:t>
            </a:r>
            <a:endParaRPr lang="en-US" dirty="0"/>
          </a:p>
        </p:txBody>
      </p:sp>
      <p:sp>
        <p:nvSpPr>
          <p:cNvPr id="19" name="テキスト プレースホルダー 2"/>
          <p:cNvSpPr>
            <a:spLocks noGrp="1"/>
          </p:cNvSpPr>
          <p:nvPr>
            <p:ph type="body" idx="1"/>
          </p:nvPr>
        </p:nvSpPr>
        <p:spPr>
          <a:xfrm>
            <a:off x="913774" y="4204820"/>
            <a:ext cx="3296409" cy="576262"/>
          </a:xfrm>
        </p:spPr>
        <p:txBody>
          <a:bodyPr rtlCol="0"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a:t>マスター テキストの書式設定</a:t>
            </a:r>
          </a:p>
        </p:txBody>
      </p:sp>
      <p:sp>
        <p:nvSpPr>
          <p:cNvPr id="20" name="図プレースホルダー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ja-JP" altLang="en-US"/>
              <a:t>アイコンをクリックして図を追加</a:t>
            </a:r>
            <a:endParaRPr lang="ja"/>
          </a:p>
        </p:txBody>
      </p:sp>
      <p:sp>
        <p:nvSpPr>
          <p:cNvPr id="21" name="テキスト プレースホルダー 3"/>
          <p:cNvSpPr>
            <a:spLocks noGrp="1"/>
          </p:cNvSpPr>
          <p:nvPr>
            <p:ph type="body" sz="half" idx="18"/>
          </p:nvPr>
        </p:nvSpPr>
        <p:spPr>
          <a:xfrm>
            <a:off x="913774" y="4781082"/>
            <a:ext cx="3296409" cy="1010118"/>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ja-JP" altLang="en-US"/>
              <a:t>マスター テキストの書式設定</a:t>
            </a:r>
          </a:p>
        </p:txBody>
      </p:sp>
      <p:sp>
        <p:nvSpPr>
          <p:cNvPr id="22" name="テキスト プレースホルダー 4"/>
          <p:cNvSpPr>
            <a:spLocks noGrp="1"/>
          </p:cNvSpPr>
          <p:nvPr>
            <p:ph type="body" sz="quarter" idx="3"/>
          </p:nvPr>
        </p:nvSpPr>
        <p:spPr>
          <a:xfrm>
            <a:off x="4442759" y="4204820"/>
            <a:ext cx="3301828" cy="576262"/>
          </a:xfrm>
        </p:spPr>
        <p:txBody>
          <a:bodyPr rtlCol="0"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a:t>マスター テキストの書式設定</a:t>
            </a:r>
          </a:p>
        </p:txBody>
      </p:sp>
      <p:sp>
        <p:nvSpPr>
          <p:cNvPr id="23" name="図プレースホルダー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ja-JP" altLang="en-US"/>
              <a:t>アイコンをクリックして図を追加</a:t>
            </a:r>
            <a:endParaRPr lang="ja"/>
          </a:p>
        </p:txBody>
      </p:sp>
      <p:sp>
        <p:nvSpPr>
          <p:cNvPr id="24" name="テキスト プレースホルダー 3"/>
          <p:cNvSpPr>
            <a:spLocks noGrp="1"/>
          </p:cNvSpPr>
          <p:nvPr>
            <p:ph type="body" sz="half" idx="19"/>
          </p:nvPr>
        </p:nvSpPr>
        <p:spPr>
          <a:xfrm>
            <a:off x="4441348" y="4781080"/>
            <a:ext cx="3303352" cy="1010119"/>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ja-JP" altLang="en-US"/>
              <a:t>マスター テキストの書式設定</a:t>
            </a:r>
          </a:p>
        </p:txBody>
      </p:sp>
      <p:sp>
        <p:nvSpPr>
          <p:cNvPr id="25" name="テキスト プレースホルダー 4"/>
          <p:cNvSpPr>
            <a:spLocks noGrp="1"/>
          </p:cNvSpPr>
          <p:nvPr>
            <p:ph type="body" sz="quarter" idx="13"/>
          </p:nvPr>
        </p:nvSpPr>
        <p:spPr>
          <a:xfrm>
            <a:off x="7973298" y="4204820"/>
            <a:ext cx="3300681" cy="576262"/>
          </a:xfrm>
        </p:spPr>
        <p:txBody>
          <a:bodyPr rtlCol="0"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a:t>マスター テキストの書式設定</a:t>
            </a:r>
          </a:p>
        </p:txBody>
      </p:sp>
      <p:sp>
        <p:nvSpPr>
          <p:cNvPr id="26" name="図プレースホルダー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ja-JP" altLang="en-US"/>
              <a:t>アイコンをクリックして図を追加</a:t>
            </a:r>
            <a:endParaRPr lang="ja"/>
          </a:p>
        </p:txBody>
      </p:sp>
      <p:sp>
        <p:nvSpPr>
          <p:cNvPr id="27" name="テキスト プレースホルダー 3"/>
          <p:cNvSpPr>
            <a:spLocks noGrp="1"/>
          </p:cNvSpPr>
          <p:nvPr>
            <p:ph type="body" sz="half" idx="20"/>
          </p:nvPr>
        </p:nvSpPr>
        <p:spPr>
          <a:xfrm>
            <a:off x="7973173" y="4781078"/>
            <a:ext cx="3305053" cy="1010121"/>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ja-JP" altLang="en-US"/>
              <a:t>マスター テキストの書式設定</a:t>
            </a:r>
          </a:p>
        </p:txBody>
      </p:sp>
      <p:sp>
        <p:nvSpPr>
          <p:cNvPr id="3" name="日付プレースホルダー 2"/>
          <p:cNvSpPr>
            <a:spLocks noGrp="1"/>
          </p:cNvSpPr>
          <p:nvPr>
            <p:ph type="dt" sz="half" idx="10"/>
          </p:nvPr>
        </p:nvSpPr>
        <p:spPr/>
        <p:txBody>
          <a:bodyPr rtlCol="0"/>
          <a:lstStyle/>
          <a:p>
            <a:pPr rtl="0"/>
            <a:fld id="{120CE96E-DC13-4A30-AFE4-AEFEDA43416B}" type="datetime1">
              <a:rPr lang="ja-JP" altLang="en-US" smtClean="0"/>
              <a:t>2026/7/8</a:t>
            </a:fld>
            <a:endParaRPr lang="en-US" dirty="0"/>
          </a:p>
        </p:txBody>
      </p:sp>
      <p:sp>
        <p:nvSpPr>
          <p:cNvPr id="4" name="フッター プレースホルダー 3"/>
          <p:cNvSpPr>
            <a:spLocks noGrp="1"/>
          </p:cNvSpPr>
          <p:nvPr>
            <p:ph type="ftr" sz="quarter" idx="11"/>
          </p:nvPr>
        </p:nvSpPr>
        <p:spPr/>
        <p:txBody>
          <a:bodyPr rtlCol="0"/>
          <a:lstStyle/>
          <a:p>
            <a:pPr rtl="0"/>
            <a:endParaRPr lang="en-US" dirty="0"/>
          </a:p>
        </p:txBody>
      </p:sp>
      <p:sp>
        <p:nvSpPr>
          <p:cNvPr id="5" name="スライド番号プレースホルダー 4"/>
          <p:cNvSpPr>
            <a:spLocks noGrp="1"/>
          </p:cNvSpPr>
          <p:nvPr>
            <p:ph type="sldNum" sz="quarter" idx="12"/>
          </p:nvPr>
        </p:nvSpPr>
        <p:spPr/>
        <p:txBody>
          <a:bodyPr rtlCol="0"/>
          <a:lstStyle/>
          <a:p>
            <a:pPr rtl="0"/>
            <a:fld id="{6D22F896-40B5-4ADD-8801-0D06FADFA095}" type="slidenum">
              <a:rPr lang="en-US" smtClean="0"/>
              <a:t>‹#›</a:t>
            </a:fld>
            <a:endParaRPr lang="en-US" dirty="0"/>
          </a:p>
        </p:txBody>
      </p:sp>
    </p:spTree>
    <p:extLst>
      <p:ext uri="{BB962C8B-B14F-4D97-AF65-F5344CB8AC3E}">
        <p14:creationId xmlns:p14="http://schemas.microsoft.com/office/powerpoint/2010/main" val="37974186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pic>
        <p:nvPicPr>
          <p:cNvPr id="8" name="画像 7" descr="しずく-HD-コンテンツ-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タイトル 1"/>
          <p:cNvSpPr>
            <a:spLocks noGrp="1"/>
          </p:cNvSpPr>
          <p:nvPr>
            <p:ph type="title"/>
          </p:nvPr>
        </p:nvSpPr>
        <p:spPr/>
        <p:txBody>
          <a:bodyPr rtlCol="0"/>
          <a:lstStyle/>
          <a:p>
            <a:pPr rtl="0"/>
            <a:r>
              <a:rPr lang="ja-JP" altLang="en-US" noProof="0"/>
              <a:t>マスター タイトルの書式設定</a:t>
            </a:r>
          </a:p>
        </p:txBody>
      </p:sp>
      <p:sp>
        <p:nvSpPr>
          <p:cNvPr id="11" name="縦書きテキスト プレースホルダー 2"/>
          <p:cNvSpPr>
            <a:spLocks noGrp="1"/>
          </p:cNvSpPr>
          <p:nvPr>
            <p:ph type="body" orient="vert" sz="quarter" idx="13"/>
          </p:nvPr>
        </p:nvSpPr>
        <p:spPr>
          <a:xfrm>
            <a:off x="913775" y="2367093"/>
            <a:ext cx="10364452" cy="3424107"/>
          </a:xfrm>
        </p:spPr>
        <p:txBody>
          <a:bodyPr vert="eaVert" rtlCol="0"/>
          <a:lstStyle/>
          <a:p>
            <a:pPr lvl="0" rtl="0"/>
            <a:r>
              <a:rPr lang="ja-JP" altLang="en-US"/>
              <a:t>マスター テキストの書式設定</a:t>
            </a:r>
          </a:p>
          <a:p>
            <a:pPr lvl="1" rtl="0"/>
            <a:r>
              <a:rPr lang="ja-JP" altLang="en-US"/>
              <a:t>第 </a:t>
            </a:r>
            <a:r>
              <a:rPr lang="en-US" altLang="ja-JP"/>
              <a:t>2 </a:t>
            </a:r>
            <a:r>
              <a:rPr lang="ja-JP" altLang="en-US"/>
              <a:t>レベル</a:t>
            </a:r>
          </a:p>
          <a:p>
            <a:pPr lvl="2" rtl="0"/>
            <a:r>
              <a:rPr lang="ja-JP" altLang="en-US"/>
              <a:t>第 </a:t>
            </a:r>
            <a:r>
              <a:rPr lang="en-US" altLang="ja-JP"/>
              <a:t>3 </a:t>
            </a:r>
            <a:r>
              <a:rPr lang="ja-JP" altLang="en-US"/>
              <a:t>レベル</a:t>
            </a:r>
          </a:p>
          <a:p>
            <a:pPr lvl="3" rtl="0"/>
            <a:r>
              <a:rPr lang="ja-JP" altLang="en-US"/>
              <a:t>第 </a:t>
            </a:r>
            <a:r>
              <a:rPr lang="en-US" altLang="ja-JP"/>
              <a:t>4 </a:t>
            </a:r>
            <a:r>
              <a:rPr lang="ja-JP" altLang="en-US"/>
              <a:t>レベル</a:t>
            </a:r>
          </a:p>
          <a:p>
            <a:pPr lvl="4" rtl="0"/>
            <a:r>
              <a:rPr lang="ja-JP" altLang="en-US"/>
              <a:t>第 </a:t>
            </a:r>
            <a:r>
              <a:rPr lang="en-US" altLang="ja-JP"/>
              <a:t>5 </a:t>
            </a:r>
            <a:r>
              <a:rPr lang="ja-JP" altLang="en-US"/>
              <a:t>レベル</a:t>
            </a:r>
            <a:endParaRPr lang="ja-JP" altLang="en-US" noProof="0" dirty="0"/>
          </a:p>
        </p:txBody>
      </p:sp>
      <p:sp>
        <p:nvSpPr>
          <p:cNvPr id="4" name="日付プレースホルダー 3"/>
          <p:cNvSpPr>
            <a:spLocks noGrp="1"/>
          </p:cNvSpPr>
          <p:nvPr>
            <p:ph type="dt" sz="half" idx="10"/>
          </p:nvPr>
        </p:nvSpPr>
        <p:spPr/>
        <p:txBody>
          <a:bodyPr rtlCol="0"/>
          <a:lstStyle/>
          <a:p>
            <a:pPr rtl="0"/>
            <a:fld id="{ECDC2F43-FC4D-4672-B360-CF8D37BAAF42}" type="datetime1">
              <a:rPr lang="en-US" altLang="ja-JP" noProof="0" smtClean="0"/>
              <a:t>7/8/2026</a:t>
            </a:fld>
            <a:endParaRPr lang="ja-JP" altLang="en-US" noProof="0"/>
          </a:p>
        </p:txBody>
      </p:sp>
      <p:sp>
        <p:nvSpPr>
          <p:cNvPr id="5" name="フッター プレースホルダー 4"/>
          <p:cNvSpPr>
            <a:spLocks noGrp="1"/>
          </p:cNvSpPr>
          <p:nvPr>
            <p:ph type="ftr" sz="quarter" idx="11"/>
          </p:nvPr>
        </p:nvSpPr>
        <p:spPr/>
        <p:txBody>
          <a:bodyPr rtlCol="0"/>
          <a:lstStyle/>
          <a:p>
            <a:pPr rtl="0"/>
            <a:endParaRPr lang="ja-JP" altLang="en-US" noProof="0"/>
          </a:p>
        </p:txBody>
      </p:sp>
      <p:sp>
        <p:nvSpPr>
          <p:cNvPr id="6" name="スライド番号プレースホルダー 5"/>
          <p:cNvSpPr>
            <a:spLocks noGrp="1"/>
          </p:cNvSpPr>
          <p:nvPr>
            <p:ph type="sldNum" sz="quarter" idx="12"/>
          </p:nvPr>
        </p:nvSpPr>
        <p:spPr/>
        <p:txBody>
          <a:bodyPr rtlCol="0"/>
          <a:lstStyle/>
          <a:p>
            <a:pPr rtl="0"/>
            <a:fld id="{6D22F896-40B5-4ADD-8801-0D06FADFA095}" type="slidenum">
              <a:rPr lang="en-US" altLang="ja-JP" noProof="0" smtClean="0"/>
              <a:t>‹#›</a:t>
            </a:fld>
            <a:endParaRPr lang="ja-JP" altLang="en-US" noProof="0"/>
          </a:p>
        </p:txBody>
      </p:sp>
    </p:spTree>
    <p:extLst>
      <p:ext uri="{BB962C8B-B14F-4D97-AF65-F5344CB8AC3E}">
        <p14:creationId xmlns:p14="http://schemas.microsoft.com/office/powerpoint/2010/main" val="33396699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pic>
        <p:nvPicPr>
          <p:cNvPr id="9" name="画像 8" descr="しずく-HD-コンテンツ-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縦書きタイトル 1"/>
          <p:cNvSpPr>
            <a:spLocks noGrp="1"/>
          </p:cNvSpPr>
          <p:nvPr>
            <p:ph type="title" orient="vert"/>
          </p:nvPr>
        </p:nvSpPr>
        <p:spPr>
          <a:xfrm>
            <a:off x="8724900" y="609601"/>
            <a:ext cx="2553326" cy="5181599"/>
          </a:xfrm>
        </p:spPr>
        <p:txBody>
          <a:bodyPr vert="eaVert" rtlCol="0"/>
          <a:lstStyle>
            <a:lvl1pPr algn="l">
              <a:defRPr/>
            </a:lvl1pPr>
          </a:lstStyle>
          <a:p>
            <a:pPr rtl="0"/>
            <a:r>
              <a:rPr lang="ja-JP" altLang="en-US" noProof="0"/>
              <a:t>マスター タイトルの書式設定</a:t>
            </a:r>
          </a:p>
        </p:txBody>
      </p:sp>
      <p:sp>
        <p:nvSpPr>
          <p:cNvPr id="8" name="縦書きテキスト プレースホルダー 2"/>
          <p:cNvSpPr>
            <a:spLocks noGrp="1"/>
          </p:cNvSpPr>
          <p:nvPr>
            <p:ph type="body" orient="vert" sz="quarter" idx="13"/>
          </p:nvPr>
        </p:nvSpPr>
        <p:spPr>
          <a:xfrm>
            <a:off x="913775" y="609601"/>
            <a:ext cx="7658724" cy="5181599"/>
          </a:xfrm>
        </p:spPr>
        <p:txBody>
          <a:bodyPr vert="eaVert" rtlCol="0"/>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4" name="日付プレースホルダー 3"/>
          <p:cNvSpPr>
            <a:spLocks noGrp="1"/>
          </p:cNvSpPr>
          <p:nvPr>
            <p:ph type="dt" sz="half" idx="10"/>
          </p:nvPr>
        </p:nvSpPr>
        <p:spPr/>
        <p:txBody>
          <a:bodyPr rtlCol="0"/>
          <a:lstStyle/>
          <a:p>
            <a:pPr rtl="0"/>
            <a:fld id="{9A331A97-424B-457B-A76D-87969B66762D}" type="datetime1">
              <a:rPr lang="en-US" altLang="ja-JP" noProof="0" smtClean="0"/>
              <a:t>7/8/2026</a:t>
            </a:fld>
            <a:endParaRPr lang="ja-JP" altLang="en-US" noProof="0"/>
          </a:p>
        </p:txBody>
      </p:sp>
      <p:sp>
        <p:nvSpPr>
          <p:cNvPr id="5" name="フッター プレースホルダー 4"/>
          <p:cNvSpPr>
            <a:spLocks noGrp="1"/>
          </p:cNvSpPr>
          <p:nvPr>
            <p:ph type="ftr" sz="quarter" idx="11"/>
          </p:nvPr>
        </p:nvSpPr>
        <p:spPr/>
        <p:txBody>
          <a:bodyPr rtlCol="0"/>
          <a:lstStyle/>
          <a:p>
            <a:pPr rtl="0"/>
            <a:endParaRPr lang="ja-JP" altLang="en-US" noProof="0"/>
          </a:p>
        </p:txBody>
      </p:sp>
      <p:sp>
        <p:nvSpPr>
          <p:cNvPr id="6" name="スライド番号プレースホルダー 5"/>
          <p:cNvSpPr>
            <a:spLocks noGrp="1"/>
          </p:cNvSpPr>
          <p:nvPr>
            <p:ph type="sldNum" sz="quarter" idx="12"/>
          </p:nvPr>
        </p:nvSpPr>
        <p:spPr/>
        <p:txBody>
          <a:bodyPr rtlCol="0"/>
          <a:lstStyle/>
          <a:p>
            <a:pPr rtl="0"/>
            <a:fld id="{6D22F896-40B5-4ADD-8801-0D06FADFA095}" type="slidenum">
              <a:rPr lang="en-US" altLang="ja-JP" noProof="0" smtClean="0"/>
              <a:t>‹#›</a:t>
            </a:fld>
            <a:endParaRPr lang="ja-JP" altLang="en-US" noProof="0"/>
          </a:p>
        </p:txBody>
      </p:sp>
    </p:spTree>
    <p:extLst>
      <p:ext uri="{BB962C8B-B14F-4D97-AF65-F5344CB8AC3E}">
        <p14:creationId xmlns:p14="http://schemas.microsoft.com/office/powerpoint/2010/main" val="5556400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0651B77-1980-429F-90CF-0842C5E52A7E}"/>
              </a:ext>
            </a:extLst>
          </p:cNvPr>
          <p:cNvSpPr>
            <a:spLocks noGrp="1"/>
          </p:cNvSpPr>
          <p:nvPr>
            <p:ph type="title"/>
          </p:nvPr>
        </p:nvSpPr>
        <p:spPr/>
        <p:txBody>
          <a:bodyPr/>
          <a:lstStyle>
            <a:lvl1pPr>
              <a:defRPr>
                <a:latin typeface="BIZ UDPゴシック" panose="020B0400000000000000" pitchFamily="50" charset="-128"/>
                <a:ea typeface="BIZ UDPゴシック" panose="020B0400000000000000" pitchFamily="50" charset="-128"/>
              </a:defRPr>
            </a:lvl1p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FD31DFCB-0079-48C0-A25A-0011F5FF2188}"/>
              </a:ext>
            </a:extLst>
          </p:cNvPr>
          <p:cNvSpPr>
            <a:spLocks noGrp="1"/>
          </p:cNvSpPr>
          <p:nvPr>
            <p:ph idx="1"/>
          </p:nvPr>
        </p:nvSpPr>
        <p:spPr/>
        <p:txBody>
          <a:bodyPr/>
          <a:lstStyle>
            <a:lvl1pPr>
              <a:defRPr>
                <a:latin typeface="BIZ UDPゴシック" panose="020B0400000000000000" pitchFamily="50" charset="-128"/>
                <a:ea typeface="BIZ UDPゴシック" panose="020B0400000000000000" pitchFamily="50" charset="-128"/>
              </a:defRPr>
            </a:lvl1pPr>
            <a:lvl2pPr>
              <a:defRPr>
                <a:latin typeface="BIZ UDPゴシック" panose="020B0400000000000000" pitchFamily="50" charset="-128"/>
                <a:ea typeface="BIZ UDPゴシック" panose="020B0400000000000000" pitchFamily="50" charset="-128"/>
              </a:defRPr>
            </a:lvl2pPr>
            <a:lvl3pPr>
              <a:defRPr>
                <a:latin typeface="BIZ UDPゴシック" panose="020B0400000000000000" pitchFamily="50" charset="-128"/>
                <a:ea typeface="BIZ UDPゴシック" panose="020B0400000000000000" pitchFamily="50" charset="-128"/>
              </a:defRPr>
            </a:lvl3pPr>
            <a:lvl4pPr>
              <a:defRPr>
                <a:latin typeface="BIZ UDPゴシック" panose="020B0400000000000000" pitchFamily="50" charset="-128"/>
                <a:ea typeface="BIZ UDPゴシック" panose="020B0400000000000000" pitchFamily="50" charset="-128"/>
              </a:defRPr>
            </a:lvl4pPr>
            <a:lvl5pPr>
              <a:defRPr>
                <a:latin typeface="BIZ UDPゴシック" panose="020B0400000000000000" pitchFamily="50" charset="-128"/>
                <a:ea typeface="BIZ UDPゴシック" panose="020B0400000000000000" pitchFamily="50" charset="-128"/>
              </a:defRPr>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a:extLst>
              <a:ext uri="{FF2B5EF4-FFF2-40B4-BE49-F238E27FC236}">
                <a16:creationId xmlns:a16="http://schemas.microsoft.com/office/drawing/2014/main" id="{2CDFC815-720E-4062-A4C1-3F4624662F43}"/>
              </a:ext>
            </a:extLst>
          </p:cNvPr>
          <p:cNvSpPr>
            <a:spLocks noGrp="1"/>
          </p:cNvSpPr>
          <p:nvPr>
            <p:ph type="dt" sz="half" idx="10"/>
          </p:nvPr>
        </p:nvSpPr>
        <p:spPr/>
        <p:txBody>
          <a:bodyPr/>
          <a:lstStyle/>
          <a:p>
            <a:fld id="{9E758BFE-60DA-4F31-82A1-7A38A15C7E89}" type="datetimeFigureOut">
              <a:rPr kumimoji="1" lang="ja-JP" altLang="en-US" smtClean="0"/>
              <a:t>2026/7/8</a:t>
            </a:fld>
            <a:endParaRPr kumimoji="1" lang="ja-JP" altLang="en-US"/>
          </a:p>
        </p:txBody>
      </p:sp>
      <p:sp>
        <p:nvSpPr>
          <p:cNvPr id="5" name="フッター プレースホルダー 4">
            <a:extLst>
              <a:ext uri="{FF2B5EF4-FFF2-40B4-BE49-F238E27FC236}">
                <a16:creationId xmlns:a16="http://schemas.microsoft.com/office/drawing/2014/main" id="{A12E547A-58CF-41BA-B215-C30B696FF90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D813E44-370D-4A93-83E3-F0CE2513327F}"/>
              </a:ext>
            </a:extLst>
          </p:cNvPr>
          <p:cNvSpPr>
            <a:spLocks noGrp="1"/>
          </p:cNvSpPr>
          <p:nvPr>
            <p:ph type="sldNum" sz="quarter" idx="12"/>
          </p:nvPr>
        </p:nvSpPr>
        <p:spPr/>
        <p:txBody>
          <a:bodyPr/>
          <a:lstStyle/>
          <a:p>
            <a:fld id="{FF929BED-13FE-4F7C-97A2-5D6B33AE93B1}" type="slidenum">
              <a:rPr kumimoji="1" lang="ja-JP" altLang="en-US" smtClean="0"/>
              <a:t>‹#›</a:t>
            </a:fld>
            <a:endParaRPr kumimoji="1" lang="ja-JP" altLang="en-US"/>
          </a:p>
        </p:txBody>
      </p:sp>
    </p:spTree>
    <p:extLst>
      <p:ext uri="{BB962C8B-B14F-4D97-AF65-F5344CB8AC3E}">
        <p14:creationId xmlns:p14="http://schemas.microsoft.com/office/powerpoint/2010/main" val="35067319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4978400" y="914400"/>
            <a:ext cx="6604000" cy="1905000"/>
          </a:xfrm>
        </p:spPr>
        <p:txBody>
          <a:bodyPr/>
          <a:lstStyle>
            <a:lvl1pPr>
              <a:defRPr/>
            </a:lvl1pPr>
          </a:lstStyle>
          <a:p>
            <a:pPr lvl="0"/>
            <a:r>
              <a:rPr lang="ja-JP" altLang="en-US" noProof="0"/>
              <a:t>マスタ タイトルの</a:t>
            </a:r>
            <a:br>
              <a:rPr lang="ja-JP" altLang="en-US" noProof="0"/>
            </a:br>
            <a:r>
              <a:rPr lang="ja-JP" altLang="en-US" noProof="0"/>
              <a:t>書式設定</a:t>
            </a:r>
          </a:p>
        </p:txBody>
      </p:sp>
      <p:sp>
        <p:nvSpPr>
          <p:cNvPr id="3075" name="Rectangle 3"/>
          <p:cNvSpPr>
            <a:spLocks noGrp="1" noChangeArrowheads="1"/>
          </p:cNvSpPr>
          <p:nvPr>
            <p:ph type="subTitle" idx="1"/>
          </p:nvPr>
        </p:nvSpPr>
        <p:spPr>
          <a:xfrm>
            <a:off x="4978400" y="3810000"/>
            <a:ext cx="6604000" cy="1371600"/>
          </a:xfrm>
        </p:spPr>
        <p:txBody>
          <a:bodyPr/>
          <a:lstStyle>
            <a:lvl1pPr marL="0" indent="0">
              <a:buFont typeface="Wingdings" panose="05000000000000000000" pitchFamily="2" charset="2"/>
              <a:buNone/>
              <a:defRPr/>
            </a:lvl1pPr>
          </a:lstStyle>
          <a:p>
            <a:pPr lvl="0"/>
            <a:r>
              <a:rPr lang="ja-JP" altLang="en-US" noProof="0"/>
              <a:t>マスタ サブタイトルの書式設定</a:t>
            </a:r>
          </a:p>
        </p:txBody>
      </p:sp>
      <p:sp>
        <p:nvSpPr>
          <p:cNvPr id="3076" name="Rectangle 4"/>
          <p:cNvSpPr>
            <a:spLocks noGrp="1" noChangeArrowheads="1"/>
          </p:cNvSpPr>
          <p:nvPr>
            <p:ph type="dt" sz="half" idx="2"/>
          </p:nvPr>
        </p:nvSpPr>
        <p:spPr>
          <a:xfrm>
            <a:off x="203200" y="6477000"/>
            <a:ext cx="2540000" cy="457200"/>
          </a:xfrm>
        </p:spPr>
        <p:txBody>
          <a:bodyPr/>
          <a:lstStyle>
            <a:lvl1pPr>
              <a:defRPr/>
            </a:lvl1pPr>
          </a:lstStyle>
          <a:p>
            <a:endParaRPr lang="en-US" altLang="ja-JP"/>
          </a:p>
        </p:txBody>
      </p:sp>
      <p:sp>
        <p:nvSpPr>
          <p:cNvPr id="3077" name="Rectangle 5"/>
          <p:cNvSpPr>
            <a:spLocks noGrp="1" noChangeArrowheads="1"/>
          </p:cNvSpPr>
          <p:nvPr>
            <p:ph type="ftr" sz="quarter" idx="3"/>
          </p:nvPr>
        </p:nvSpPr>
        <p:spPr>
          <a:xfrm>
            <a:off x="4165600" y="6477000"/>
            <a:ext cx="3860800" cy="457200"/>
          </a:xfrm>
        </p:spPr>
        <p:txBody>
          <a:bodyPr/>
          <a:lstStyle>
            <a:lvl1pPr>
              <a:defRPr/>
            </a:lvl1pPr>
          </a:lstStyle>
          <a:p>
            <a:endParaRPr lang="en-US" altLang="ja-JP"/>
          </a:p>
        </p:txBody>
      </p:sp>
      <p:sp>
        <p:nvSpPr>
          <p:cNvPr id="3078" name="Rectangle 6"/>
          <p:cNvSpPr>
            <a:spLocks noGrp="1" noChangeArrowheads="1"/>
          </p:cNvSpPr>
          <p:nvPr>
            <p:ph type="sldNum" sz="quarter" idx="4"/>
          </p:nvPr>
        </p:nvSpPr>
        <p:spPr>
          <a:xfrm>
            <a:off x="9448800" y="6477000"/>
            <a:ext cx="2540000" cy="457200"/>
          </a:xfrm>
        </p:spPr>
        <p:txBody>
          <a:bodyPr/>
          <a:lstStyle>
            <a:lvl1pPr>
              <a:defRPr/>
            </a:lvl1pPr>
          </a:lstStyle>
          <a:p>
            <a:fld id="{DFABA20D-6282-45BD-80C6-E88AE7BAFB11}" type="slidenum">
              <a:rPr lang="en-US" altLang="ja-JP"/>
              <a:pPr/>
              <a:t>‹#›</a:t>
            </a:fld>
            <a:endParaRPr lang="en-US" altLang="ja-JP"/>
          </a:p>
        </p:txBody>
      </p:sp>
      <p:sp>
        <p:nvSpPr>
          <p:cNvPr id="3079" name="AutoShape 7"/>
          <p:cNvSpPr>
            <a:spLocks noChangeArrowheads="1"/>
          </p:cNvSpPr>
          <p:nvPr/>
        </p:nvSpPr>
        <p:spPr bwMode="auto">
          <a:xfrm>
            <a:off x="508000" y="4570414"/>
            <a:ext cx="1136651" cy="852487"/>
          </a:xfrm>
          <a:prstGeom prst="roundRect">
            <a:avLst>
              <a:gd name="adj" fmla="val 10958"/>
            </a:avLst>
          </a:prstGeom>
          <a:solidFill>
            <a:srgbClr val="6699FF"/>
          </a:solidFill>
          <a:ln w="57150">
            <a:solidFill>
              <a:srgbClr val="6699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1800"/>
          </a:p>
        </p:txBody>
      </p:sp>
      <p:sp>
        <p:nvSpPr>
          <p:cNvPr id="3080" name="AutoShape 8"/>
          <p:cNvSpPr>
            <a:spLocks noChangeArrowheads="1"/>
          </p:cNvSpPr>
          <p:nvPr/>
        </p:nvSpPr>
        <p:spPr bwMode="auto">
          <a:xfrm>
            <a:off x="1809752" y="4572000"/>
            <a:ext cx="1136649" cy="852488"/>
          </a:xfrm>
          <a:prstGeom prst="roundRect">
            <a:avLst>
              <a:gd name="adj" fmla="val 10958"/>
            </a:avLst>
          </a:prstGeom>
          <a:solidFill>
            <a:srgbClr val="3366FF"/>
          </a:solidFill>
          <a:ln w="57150">
            <a:solidFill>
              <a:srgbClr val="3366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1800"/>
          </a:p>
        </p:txBody>
      </p:sp>
      <p:sp>
        <p:nvSpPr>
          <p:cNvPr id="3082" name="AutoShape 10"/>
          <p:cNvSpPr>
            <a:spLocks noChangeArrowheads="1"/>
          </p:cNvSpPr>
          <p:nvPr/>
        </p:nvSpPr>
        <p:spPr bwMode="auto">
          <a:xfrm>
            <a:off x="508000" y="5548314"/>
            <a:ext cx="1136651" cy="852487"/>
          </a:xfrm>
          <a:prstGeom prst="roundRect">
            <a:avLst>
              <a:gd name="adj" fmla="val 10958"/>
            </a:avLst>
          </a:prstGeom>
          <a:solidFill>
            <a:srgbClr val="FF9900"/>
          </a:solidFill>
          <a:ln w="57150">
            <a:solidFill>
              <a:srgbClr val="FF99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1800"/>
          </a:p>
        </p:txBody>
      </p:sp>
      <p:sp>
        <p:nvSpPr>
          <p:cNvPr id="3083" name="AutoShape 11"/>
          <p:cNvSpPr>
            <a:spLocks noChangeArrowheads="1"/>
          </p:cNvSpPr>
          <p:nvPr/>
        </p:nvSpPr>
        <p:spPr bwMode="auto">
          <a:xfrm>
            <a:off x="1809752" y="5548314"/>
            <a:ext cx="1136649" cy="852487"/>
          </a:xfrm>
          <a:prstGeom prst="roundRect">
            <a:avLst>
              <a:gd name="adj" fmla="val 10958"/>
            </a:avLst>
          </a:prstGeom>
          <a:solidFill>
            <a:schemeClr val="bg1"/>
          </a:solidFill>
          <a:ln w="57150">
            <a:solidFill>
              <a:srgbClr val="6699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1800"/>
          </a:p>
        </p:txBody>
      </p:sp>
      <p:sp>
        <p:nvSpPr>
          <p:cNvPr id="3088" name="AutoShape 16"/>
          <p:cNvSpPr>
            <a:spLocks noChangeArrowheads="1"/>
          </p:cNvSpPr>
          <p:nvPr/>
        </p:nvSpPr>
        <p:spPr bwMode="auto">
          <a:xfrm>
            <a:off x="3113618" y="5548314"/>
            <a:ext cx="1136649" cy="852487"/>
          </a:xfrm>
          <a:prstGeom prst="roundRect">
            <a:avLst>
              <a:gd name="adj" fmla="val 10958"/>
            </a:avLst>
          </a:prstGeom>
          <a:solidFill>
            <a:srgbClr val="6699FF"/>
          </a:solidFill>
          <a:ln w="57150">
            <a:solidFill>
              <a:srgbClr val="3366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1800"/>
          </a:p>
        </p:txBody>
      </p:sp>
      <p:sp>
        <p:nvSpPr>
          <p:cNvPr id="3089" name="AutoShape 17"/>
          <p:cNvSpPr>
            <a:spLocks noChangeArrowheads="1"/>
          </p:cNvSpPr>
          <p:nvPr/>
        </p:nvSpPr>
        <p:spPr bwMode="auto">
          <a:xfrm>
            <a:off x="508000" y="3594100"/>
            <a:ext cx="1136651" cy="852488"/>
          </a:xfrm>
          <a:prstGeom prst="roundRect">
            <a:avLst>
              <a:gd name="adj" fmla="val 10958"/>
            </a:avLst>
          </a:prstGeom>
          <a:solidFill>
            <a:schemeClr val="bg1"/>
          </a:solidFill>
          <a:ln w="57150">
            <a:solidFill>
              <a:srgbClr val="FF99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1800"/>
          </a:p>
        </p:txBody>
      </p:sp>
      <p:sp>
        <p:nvSpPr>
          <p:cNvPr id="3090" name="Rectangle 18"/>
          <p:cNvSpPr>
            <a:spLocks noChangeArrowheads="1"/>
          </p:cNvSpPr>
          <p:nvPr/>
        </p:nvSpPr>
        <p:spPr bwMode="auto">
          <a:xfrm>
            <a:off x="12090400" y="0"/>
            <a:ext cx="101600" cy="6858000"/>
          </a:xfrm>
          <a:prstGeom prst="rect">
            <a:avLst/>
          </a:prstGeom>
          <a:solidFill>
            <a:srgbClr val="FF9933"/>
          </a:solidFill>
          <a:ln w="9525">
            <a:solidFill>
              <a:srgbClr val="FF9933"/>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1800"/>
          </a:p>
        </p:txBody>
      </p:sp>
    </p:spTree>
    <p:extLst>
      <p:ext uri="{BB962C8B-B14F-4D97-AF65-F5344CB8AC3E}">
        <p14:creationId xmlns:p14="http://schemas.microsoft.com/office/powerpoint/2010/main" val="3243701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pic>
        <p:nvPicPr>
          <p:cNvPr id="3" name="画像 2" descr="しずく-HD-コンテンツ-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タイトル 1"/>
          <p:cNvSpPr>
            <a:spLocks noGrp="1"/>
          </p:cNvSpPr>
          <p:nvPr>
            <p:ph type="title"/>
          </p:nvPr>
        </p:nvSpPr>
        <p:spPr/>
        <p:txBody>
          <a:bodyPr rtlCol="0"/>
          <a:lstStyle/>
          <a:p>
            <a:pPr rtl="0"/>
            <a:r>
              <a:rPr lang="ja-JP" altLang="en-US" noProof="0"/>
              <a:t>マスター タイトルの書式設定</a:t>
            </a:r>
          </a:p>
        </p:txBody>
      </p:sp>
      <p:sp>
        <p:nvSpPr>
          <p:cNvPr id="12" name="コンテンツ プレースホルダー 2"/>
          <p:cNvSpPr>
            <a:spLocks noGrp="1"/>
          </p:cNvSpPr>
          <p:nvPr>
            <p:ph sz="quarter" idx="13"/>
          </p:nvPr>
        </p:nvSpPr>
        <p:spPr>
          <a:xfrm>
            <a:off x="913774" y="2367092"/>
            <a:ext cx="10363826" cy="3424107"/>
          </a:xfrm>
        </p:spPr>
        <p:txBody>
          <a:bodyPr rtlCol="0"/>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4" name="日付プレースホルダー 3"/>
          <p:cNvSpPr>
            <a:spLocks noGrp="1"/>
          </p:cNvSpPr>
          <p:nvPr>
            <p:ph type="dt" sz="half" idx="10"/>
          </p:nvPr>
        </p:nvSpPr>
        <p:spPr/>
        <p:txBody>
          <a:bodyPr rtlCol="0"/>
          <a:lstStyle/>
          <a:p>
            <a:pPr rtl="0"/>
            <a:fld id="{446EA4E4-9408-48CC-A8D7-39B9BA9925EE}" type="datetime1">
              <a:rPr lang="ja-JP" altLang="en-US" noProof="0" smtClean="0"/>
              <a:t>2026/7/8</a:t>
            </a:fld>
            <a:endParaRPr lang="ja-JP" altLang="en-US" noProof="0"/>
          </a:p>
        </p:txBody>
      </p:sp>
      <p:sp>
        <p:nvSpPr>
          <p:cNvPr id="5" name="フッター プレースホルダー 4"/>
          <p:cNvSpPr>
            <a:spLocks noGrp="1"/>
          </p:cNvSpPr>
          <p:nvPr>
            <p:ph type="ftr" sz="quarter" idx="11"/>
          </p:nvPr>
        </p:nvSpPr>
        <p:spPr/>
        <p:txBody>
          <a:bodyPr rtlCol="0"/>
          <a:lstStyle/>
          <a:p>
            <a:pPr rtl="0"/>
            <a:endParaRPr lang="ja-JP" altLang="en-US" noProof="0"/>
          </a:p>
        </p:txBody>
      </p:sp>
      <p:sp>
        <p:nvSpPr>
          <p:cNvPr id="6" name="スライド番号プレースホルダー 5"/>
          <p:cNvSpPr>
            <a:spLocks noGrp="1"/>
          </p:cNvSpPr>
          <p:nvPr>
            <p:ph type="sldNum" sz="quarter" idx="12"/>
          </p:nvPr>
        </p:nvSpPr>
        <p:spPr/>
        <p:txBody>
          <a:bodyPr rtlCol="0"/>
          <a:lstStyle/>
          <a:p>
            <a:pPr rtl="0"/>
            <a:fld id="{6D22F896-40B5-4ADD-8801-0D06FADFA095}" type="slidenum">
              <a:rPr lang="en-US" altLang="ja-JP" noProof="0" smtClean="0"/>
              <a:t>‹#›</a:t>
            </a:fld>
            <a:endParaRPr lang="ja-JP" altLang="en-US" noProof="0"/>
          </a:p>
        </p:txBody>
      </p:sp>
    </p:spTree>
    <p:extLst>
      <p:ext uri="{BB962C8B-B14F-4D97-AF65-F5344CB8AC3E}">
        <p14:creationId xmlns:p14="http://schemas.microsoft.com/office/powerpoint/2010/main" val="3062707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endParaRPr lang="en-US" altLang="ja-JP"/>
          </a:p>
        </p:txBody>
      </p:sp>
      <p:sp>
        <p:nvSpPr>
          <p:cNvPr id="5" name="フッター プレースホルダー 4"/>
          <p:cNvSpPr>
            <a:spLocks noGrp="1"/>
          </p:cNvSpPr>
          <p:nvPr>
            <p:ph type="ftr" sz="quarter" idx="11"/>
          </p:nvPr>
        </p:nvSpPr>
        <p:spPr/>
        <p:txBody>
          <a:bodyPr/>
          <a:lstStyle>
            <a:lvl1pPr>
              <a:defRPr/>
            </a:lvl1pPr>
          </a:lstStyle>
          <a:p>
            <a:endParaRPr lang="en-US" altLang="ja-JP"/>
          </a:p>
        </p:txBody>
      </p:sp>
      <p:sp>
        <p:nvSpPr>
          <p:cNvPr id="6" name="スライド番号プレースホルダー 5"/>
          <p:cNvSpPr>
            <a:spLocks noGrp="1"/>
          </p:cNvSpPr>
          <p:nvPr>
            <p:ph type="sldNum" sz="quarter" idx="12"/>
          </p:nvPr>
        </p:nvSpPr>
        <p:spPr/>
        <p:txBody>
          <a:bodyPr/>
          <a:lstStyle>
            <a:lvl1pPr>
              <a:defRPr/>
            </a:lvl1pPr>
          </a:lstStyle>
          <a:p>
            <a:fld id="{A00D74DA-53AE-4D5E-9FF9-E072E13248B7}" type="slidenum">
              <a:rPr lang="en-US" altLang="ja-JP"/>
              <a:pPr/>
              <a:t>‹#›</a:t>
            </a:fld>
            <a:endParaRPr lang="en-US" altLang="ja-JP"/>
          </a:p>
        </p:txBody>
      </p:sp>
    </p:spTree>
    <p:extLst>
      <p:ext uri="{BB962C8B-B14F-4D97-AF65-F5344CB8AC3E}">
        <p14:creationId xmlns:p14="http://schemas.microsoft.com/office/powerpoint/2010/main" val="13885054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1" y="1709739"/>
            <a:ext cx="10515600" cy="2852737"/>
          </a:xfrm>
        </p:spPr>
        <p:txBody>
          <a:bodyPr anchor="b"/>
          <a:lstStyle>
            <a:lvl1pPr>
              <a:defRPr sz="6000"/>
            </a:lvl1pPr>
          </a:lstStyle>
          <a:p>
            <a:r>
              <a:rPr lang="ja-JP" altLang="en-US"/>
              <a:t>マスター タイトルの書式設定</a:t>
            </a:r>
          </a:p>
        </p:txBody>
      </p:sp>
      <p:sp>
        <p:nvSpPr>
          <p:cNvPr id="3" name="テキスト プレースホルダー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ja-JP" altLang="en-US"/>
              <a:t>マスター テキストの書式設定</a:t>
            </a:r>
          </a:p>
        </p:txBody>
      </p:sp>
      <p:sp>
        <p:nvSpPr>
          <p:cNvPr id="4" name="日付プレースホルダー 3"/>
          <p:cNvSpPr>
            <a:spLocks noGrp="1"/>
          </p:cNvSpPr>
          <p:nvPr>
            <p:ph type="dt" sz="half" idx="10"/>
          </p:nvPr>
        </p:nvSpPr>
        <p:spPr/>
        <p:txBody>
          <a:bodyPr/>
          <a:lstStyle>
            <a:lvl1pPr>
              <a:defRPr/>
            </a:lvl1pPr>
          </a:lstStyle>
          <a:p>
            <a:endParaRPr lang="en-US" altLang="ja-JP"/>
          </a:p>
        </p:txBody>
      </p:sp>
      <p:sp>
        <p:nvSpPr>
          <p:cNvPr id="5" name="フッター プレースホルダー 4"/>
          <p:cNvSpPr>
            <a:spLocks noGrp="1"/>
          </p:cNvSpPr>
          <p:nvPr>
            <p:ph type="ftr" sz="quarter" idx="11"/>
          </p:nvPr>
        </p:nvSpPr>
        <p:spPr/>
        <p:txBody>
          <a:bodyPr/>
          <a:lstStyle>
            <a:lvl1pPr>
              <a:defRPr/>
            </a:lvl1pPr>
          </a:lstStyle>
          <a:p>
            <a:endParaRPr lang="en-US" altLang="ja-JP"/>
          </a:p>
        </p:txBody>
      </p:sp>
      <p:sp>
        <p:nvSpPr>
          <p:cNvPr id="6" name="スライド番号プレースホルダー 5"/>
          <p:cNvSpPr>
            <a:spLocks noGrp="1"/>
          </p:cNvSpPr>
          <p:nvPr>
            <p:ph type="sldNum" sz="quarter" idx="12"/>
          </p:nvPr>
        </p:nvSpPr>
        <p:spPr/>
        <p:txBody>
          <a:bodyPr/>
          <a:lstStyle>
            <a:lvl1pPr>
              <a:defRPr/>
            </a:lvl1pPr>
          </a:lstStyle>
          <a:p>
            <a:fld id="{923FA378-8115-4199-820C-7881B4854A42}" type="slidenum">
              <a:rPr lang="en-US" altLang="ja-JP"/>
              <a:pPr/>
              <a:t>‹#›</a:t>
            </a:fld>
            <a:endParaRPr lang="en-US" altLang="ja-JP"/>
          </a:p>
        </p:txBody>
      </p:sp>
    </p:spTree>
    <p:extLst>
      <p:ext uri="{BB962C8B-B14F-4D97-AF65-F5344CB8AC3E}">
        <p14:creationId xmlns:p14="http://schemas.microsoft.com/office/powerpoint/2010/main" val="28437939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914400" y="1447800"/>
            <a:ext cx="5080000" cy="464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6197600" y="1447800"/>
            <a:ext cx="5080000" cy="464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ー 4"/>
          <p:cNvSpPr>
            <a:spLocks noGrp="1"/>
          </p:cNvSpPr>
          <p:nvPr>
            <p:ph type="dt" sz="half" idx="10"/>
          </p:nvPr>
        </p:nvSpPr>
        <p:spPr/>
        <p:txBody>
          <a:bodyPr/>
          <a:lstStyle>
            <a:lvl1pPr>
              <a:defRPr/>
            </a:lvl1pPr>
          </a:lstStyle>
          <a:p>
            <a:endParaRPr lang="en-US" altLang="ja-JP"/>
          </a:p>
        </p:txBody>
      </p:sp>
      <p:sp>
        <p:nvSpPr>
          <p:cNvPr id="6" name="フッター プレースホルダー 5"/>
          <p:cNvSpPr>
            <a:spLocks noGrp="1"/>
          </p:cNvSpPr>
          <p:nvPr>
            <p:ph type="ftr" sz="quarter" idx="11"/>
          </p:nvPr>
        </p:nvSpPr>
        <p:spPr/>
        <p:txBody>
          <a:bodyPr/>
          <a:lstStyle>
            <a:lvl1pPr>
              <a:defRPr/>
            </a:lvl1pPr>
          </a:lstStyle>
          <a:p>
            <a:endParaRPr lang="en-US" altLang="ja-JP"/>
          </a:p>
        </p:txBody>
      </p:sp>
      <p:sp>
        <p:nvSpPr>
          <p:cNvPr id="7" name="スライド番号プレースホルダー 6"/>
          <p:cNvSpPr>
            <a:spLocks noGrp="1"/>
          </p:cNvSpPr>
          <p:nvPr>
            <p:ph type="sldNum" sz="quarter" idx="12"/>
          </p:nvPr>
        </p:nvSpPr>
        <p:spPr/>
        <p:txBody>
          <a:bodyPr/>
          <a:lstStyle>
            <a:lvl1pPr>
              <a:defRPr/>
            </a:lvl1pPr>
          </a:lstStyle>
          <a:p>
            <a:fld id="{5FA3EEB6-0C02-4A7D-B0A3-91A3AE5ACE87}" type="slidenum">
              <a:rPr lang="en-US" altLang="ja-JP"/>
              <a:pPr/>
              <a:t>‹#›</a:t>
            </a:fld>
            <a:endParaRPr lang="en-US" altLang="ja-JP"/>
          </a:p>
        </p:txBody>
      </p:sp>
    </p:spTree>
    <p:extLst>
      <p:ext uri="{BB962C8B-B14F-4D97-AF65-F5344CB8AC3E}">
        <p14:creationId xmlns:p14="http://schemas.microsoft.com/office/powerpoint/2010/main" val="4762447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40317" y="365126"/>
            <a:ext cx="10515600" cy="1325563"/>
          </a:xfrm>
        </p:spPr>
        <p:txBody>
          <a:bodyPr/>
          <a:lstStyle/>
          <a:p>
            <a:r>
              <a:rPr lang="ja-JP" altLang="en-US"/>
              <a:t>マスター タイトルの書式設定</a:t>
            </a:r>
          </a:p>
        </p:txBody>
      </p:sp>
      <p:sp>
        <p:nvSpPr>
          <p:cNvPr id="3" name="テキスト プレースホルダー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840318" y="2505075"/>
            <a:ext cx="5158316"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6172200" y="2505075"/>
            <a:ext cx="518371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ー 6"/>
          <p:cNvSpPr>
            <a:spLocks noGrp="1"/>
          </p:cNvSpPr>
          <p:nvPr>
            <p:ph type="dt" sz="half" idx="10"/>
          </p:nvPr>
        </p:nvSpPr>
        <p:spPr/>
        <p:txBody>
          <a:bodyPr/>
          <a:lstStyle>
            <a:lvl1pPr>
              <a:defRPr/>
            </a:lvl1pPr>
          </a:lstStyle>
          <a:p>
            <a:endParaRPr lang="en-US" altLang="ja-JP"/>
          </a:p>
        </p:txBody>
      </p:sp>
      <p:sp>
        <p:nvSpPr>
          <p:cNvPr id="8" name="フッター プレースホルダー 7"/>
          <p:cNvSpPr>
            <a:spLocks noGrp="1"/>
          </p:cNvSpPr>
          <p:nvPr>
            <p:ph type="ftr" sz="quarter" idx="11"/>
          </p:nvPr>
        </p:nvSpPr>
        <p:spPr/>
        <p:txBody>
          <a:bodyPr/>
          <a:lstStyle>
            <a:lvl1pPr>
              <a:defRPr/>
            </a:lvl1pPr>
          </a:lstStyle>
          <a:p>
            <a:endParaRPr lang="en-US" altLang="ja-JP"/>
          </a:p>
        </p:txBody>
      </p:sp>
      <p:sp>
        <p:nvSpPr>
          <p:cNvPr id="9" name="スライド番号プレースホルダー 8"/>
          <p:cNvSpPr>
            <a:spLocks noGrp="1"/>
          </p:cNvSpPr>
          <p:nvPr>
            <p:ph type="sldNum" sz="quarter" idx="12"/>
          </p:nvPr>
        </p:nvSpPr>
        <p:spPr/>
        <p:txBody>
          <a:bodyPr/>
          <a:lstStyle>
            <a:lvl1pPr>
              <a:defRPr/>
            </a:lvl1pPr>
          </a:lstStyle>
          <a:p>
            <a:fld id="{04F4E776-F029-4A84-B3EB-693E7E07881C}" type="slidenum">
              <a:rPr lang="en-US" altLang="ja-JP"/>
              <a:pPr/>
              <a:t>‹#›</a:t>
            </a:fld>
            <a:endParaRPr lang="en-US" altLang="ja-JP"/>
          </a:p>
        </p:txBody>
      </p:sp>
    </p:spTree>
    <p:extLst>
      <p:ext uri="{BB962C8B-B14F-4D97-AF65-F5344CB8AC3E}">
        <p14:creationId xmlns:p14="http://schemas.microsoft.com/office/powerpoint/2010/main" val="40905713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日付プレースホルダー 2"/>
          <p:cNvSpPr>
            <a:spLocks noGrp="1"/>
          </p:cNvSpPr>
          <p:nvPr>
            <p:ph type="dt" sz="half" idx="10"/>
          </p:nvPr>
        </p:nvSpPr>
        <p:spPr/>
        <p:txBody>
          <a:bodyPr/>
          <a:lstStyle>
            <a:lvl1pPr>
              <a:defRPr/>
            </a:lvl1pPr>
          </a:lstStyle>
          <a:p>
            <a:endParaRPr lang="en-US" altLang="ja-JP"/>
          </a:p>
        </p:txBody>
      </p:sp>
      <p:sp>
        <p:nvSpPr>
          <p:cNvPr id="4" name="フッター プレースホルダー 3"/>
          <p:cNvSpPr>
            <a:spLocks noGrp="1"/>
          </p:cNvSpPr>
          <p:nvPr>
            <p:ph type="ftr" sz="quarter" idx="11"/>
          </p:nvPr>
        </p:nvSpPr>
        <p:spPr/>
        <p:txBody>
          <a:bodyPr/>
          <a:lstStyle>
            <a:lvl1pPr>
              <a:defRPr/>
            </a:lvl1pPr>
          </a:lstStyle>
          <a:p>
            <a:endParaRPr lang="en-US" altLang="ja-JP"/>
          </a:p>
        </p:txBody>
      </p:sp>
      <p:sp>
        <p:nvSpPr>
          <p:cNvPr id="5" name="スライド番号プレースホルダー 4"/>
          <p:cNvSpPr>
            <a:spLocks noGrp="1"/>
          </p:cNvSpPr>
          <p:nvPr>
            <p:ph type="sldNum" sz="quarter" idx="12"/>
          </p:nvPr>
        </p:nvSpPr>
        <p:spPr/>
        <p:txBody>
          <a:bodyPr/>
          <a:lstStyle>
            <a:lvl1pPr>
              <a:defRPr/>
            </a:lvl1pPr>
          </a:lstStyle>
          <a:p>
            <a:fld id="{AA7C8AD4-A2A5-4E3F-92F9-1CE82135ED5E}" type="slidenum">
              <a:rPr lang="en-US" altLang="ja-JP"/>
              <a:pPr/>
              <a:t>‹#›</a:t>
            </a:fld>
            <a:endParaRPr lang="en-US" altLang="ja-JP"/>
          </a:p>
        </p:txBody>
      </p:sp>
    </p:spTree>
    <p:extLst>
      <p:ext uri="{BB962C8B-B14F-4D97-AF65-F5344CB8AC3E}">
        <p14:creationId xmlns:p14="http://schemas.microsoft.com/office/powerpoint/2010/main" val="32397549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lvl1pPr>
              <a:defRPr/>
            </a:lvl1pPr>
          </a:lstStyle>
          <a:p>
            <a:endParaRPr lang="en-US" altLang="ja-JP"/>
          </a:p>
        </p:txBody>
      </p:sp>
      <p:sp>
        <p:nvSpPr>
          <p:cNvPr id="3" name="フッター プレースホルダー 2"/>
          <p:cNvSpPr>
            <a:spLocks noGrp="1"/>
          </p:cNvSpPr>
          <p:nvPr>
            <p:ph type="ftr" sz="quarter" idx="11"/>
          </p:nvPr>
        </p:nvSpPr>
        <p:spPr/>
        <p:txBody>
          <a:bodyPr/>
          <a:lstStyle>
            <a:lvl1pPr>
              <a:defRPr/>
            </a:lvl1pPr>
          </a:lstStyle>
          <a:p>
            <a:endParaRPr lang="en-US" altLang="ja-JP"/>
          </a:p>
        </p:txBody>
      </p:sp>
      <p:sp>
        <p:nvSpPr>
          <p:cNvPr id="4" name="スライド番号プレースホルダー 3"/>
          <p:cNvSpPr>
            <a:spLocks noGrp="1"/>
          </p:cNvSpPr>
          <p:nvPr>
            <p:ph type="sldNum" sz="quarter" idx="12"/>
          </p:nvPr>
        </p:nvSpPr>
        <p:spPr/>
        <p:txBody>
          <a:bodyPr/>
          <a:lstStyle>
            <a:lvl1pPr>
              <a:defRPr/>
            </a:lvl1pPr>
          </a:lstStyle>
          <a:p>
            <a:fld id="{A641DE94-FF9A-49EF-8FAA-1451F7600CC6}" type="slidenum">
              <a:rPr lang="en-US" altLang="ja-JP"/>
              <a:pPr/>
              <a:t>‹#›</a:t>
            </a:fld>
            <a:endParaRPr lang="en-US" altLang="ja-JP"/>
          </a:p>
        </p:txBody>
      </p:sp>
    </p:spTree>
    <p:extLst>
      <p:ext uri="{BB962C8B-B14F-4D97-AF65-F5344CB8AC3E}">
        <p14:creationId xmlns:p14="http://schemas.microsoft.com/office/powerpoint/2010/main" val="18150743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40318" y="457200"/>
            <a:ext cx="3932767" cy="1600200"/>
          </a:xfrm>
        </p:spPr>
        <p:txBody>
          <a:bodyPr anchor="b"/>
          <a:lstStyle>
            <a:lvl1pPr>
              <a:defRPr sz="3200"/>
            </a:lvl1pPr>
          </a:lstStyle>
          <a:p>
            <a:r>
              <a:rPr lang="ja-JP" altLang="en-US"/>
              <a:t>マスター タイトルの書式設定</a:t>
            </a:r>
          </a:p>
        </p:txBody>
      </p:sp>
      <p:sp>
        <p:nvSpPr>
          <p:cNvPr id="3" name="コンテンツ プレースホルダー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日付プレースホルダー 4"/>
          <p:cNvSpPr>
            <a:spLocks noGrp="1"/>
          </p:cNvSpPr>
          <p:nvPr>
            <p:ph type="dt" sz="half" idx="10"/>
          </p:nvPr>
        </p:nvSpPr>
        <p:spPr/>
        <p:txBody>
          <a:bodyPr/>
          <a:lstStyle>
            <a:lvl1pPr>
              <a:defRPr/>
            </a:lvl1pPr>
          </a:lstStyle>
          <a:p>
            <a:endParaRPr lang="en-US" altLang="ja-JP"/>
          </a:p>
        </p:txBody>
      </p:sp>
      <p:sp>
        <p:nvSpPr>
          <p:cNvPr id="6" name="フッター プレースホルダー 5"/>
          <p:cNvSpPr>
            <a:spLocks noGrp="1"/>
          </p:cNvSpPr>
          <p:nvPr>
            <p:ph type="ftr" sz="quarter" idx="11"/>
          </p:nvPr>
        </p:nvSpPr>
        <p:spPr/>
        <p:txBody>
          <a:bodyPr/>
          <a:lstStyle>
            <a:lvl1pPr>
              <a:defRPr/>
            </a:lvl1pPr>
          </a:lstStyle>
          <a:p>
            <a:endParaRPr lang="en-US" altLang="ja-JP"/>
          </a:p>
        </p:txBody>
      </p:sp>
      <p:sp>
        <p:nvSpPr>
          <p:cNvPr id="7" name="スライド番号プレースホルダー 6"/>
          <p:cNvSpPr>
            <a:spLocks noGrp="1"/>
          </p:cNvSpPr>
          <p:nvPr>
            <p:ph type="sldNum" sz="quarter" idx="12"/>
          </p:nvPr>
        </p:nvSpPr>
        <p:spPr/>
        <p:txBody>
          <a:bodyPr/>
          <a:lstStyle>
            <a:lvl1pPr>
              <a:defRPr/>
            </a:lvl1pPr>
          </a:lstStyle>
          <a:p>
            <a:fld id="{85DEDFDA-303B-40ED-9ACC-01CA6424D30F}" type="slidenum">
              <a:rPr lang="en-US" altLang="ja-JP"/>
              <a:pPr/>
              <a:t>‹#›</a:t>
            </a:fld>
            <a:endParaRPr lang="en-US" altLang="ja-JP"/>
          </a:p>
        </p:txBody>
      </p:sp>
    </p:spTree>
    <p:extLst>
      <p:ext uri="{BB962C8B-B14F-4D97-AF65-F5344CB8AC3E}">
        <p14:creationId xmlns:p14="http://schemas.microsoft.com/office/powerpoint/2010/main" val="3009589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40318" y="457200"/>
            <a:ext cx="3932767" cy="1600200"/>
          </a:xfrm>
        </p:spPr>
        <p:txBody>
          <a:bodyPr anchor="b"/>
          <a:lstStyle>
            <a:lvl1pPr>
              <a:defRPr sz="3200"/>
            </a:lvl1pPr>
          </a:lstStyle>
          <a:p>
            <a:r>
              <a:rPr lang="ja-JP" altLang="en-US"/>
              <a:t>マスター タイトルの書式設定</a:t>
            </a:r>
          </a:p>
        </p:txBody>
      </p:sp>
      <p:sp>
        <p:nvSpPr>
          <p:cNvPr id="3" name="図プレースホルダー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ja-JP" altLang="en-US"/>
          </a:p>
        </p:txBody>
      </p:sp>
      <p:sp>
        <p:nvSpPr>
          <p:cNvPr id="4" name="テキスト プレースホルダー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日付プレースホルダー 4"/>
          <p:cNvSpPr>
            <a:spLocks noGrp="1"/>
          </p:cNvSpPr>
          <p:nvPr>
            <p:ph type="dt" sz="half" idx="10"/>
          </p:nvPr>
        </p:nvSpPr>
        <p:spPr/>
        <p:txBody>
          <a:bodyPr/>
          <a:lstStyle>
            <a:lvl1pPr>
              <a:defRPr/>
            </a:lvl1pPr>
          </a:lstStyle>
          <a:p>
            <a:endParaRPr lang="en-US" altLang="ja-JP"/>
          </a:p>
        </p:txBody>
      </p:sp>
      <p:sp>
        <p:nvSpPr>
          <p:cNvPr id="6" name="フッター プレースホルダー 5"/>
          <p:cNvSpPr>
            <a:spLocks noGrp="1"/>
          </p:cNvSpPr>
          <p:nvPr>
            <p:ph type="ftr" sz="quarter" idx="11"/>
          </p:nvPr>
        </p:nvSpPr>
        <p:spPr/>
        <p:txBody>
          <a:bodyPr/>
          <a:lstStyle>
            <a:lvl1pPr>
              <a:defRPr/>
            </a:lvl1pPr>
          </a:lstStyle>
          <a:p>
            <a:endParaRPr lang="en-US" altLang="ja-JP"/>
          </a:p>
        </p:txBody>
      </p:sp>
      <p:sp>
        <p:nvSpPr>
          <p:cNvPr id="7" name="スライド番号プレースホルダー 6"/>
          <p:cNvSpPr>
            <a:spLocks noGrp="1"/>
          </p:cNvSpPr>
          <p:nvPr>
            <p:ph type="sldNum" sz="quarter" idx="12"/>
          </p:nvPr>
        </p:nvSpPr>
        <p:spPr/>
        <p:txBody>
          <a:bodyPr/>
          <a:lstStyle>
            <a:lvl1pPr>
              <a:defRPr/>
            </a:lvl1pPr>
          </a:lstStyle>
          <a:p>
            <a:fld id="{61B26964-80A8-4D27-8E5F-8696D07F7071}" type="slidenum">
              <a:rPr lang="en-US" altLang="ja-JP"/>
              <a:pPr/>
              <a:t>‹#›</a:t>
            </a:fld>
            <a:endParaRPr lang="en-US" altLang="ja-JP"/>
          </a:p>
        </p:txBody>
      </p:sp>
    </p:spTree>
    <p:extLst>
      <p:ext uri="{BB962C8B-B14F-4D97-AF65-F5344CB8AC3E}">
        <p14:creationId xmlns:p14="http://schemas.microsoft.com/office/powerpoint/2010/main" val="25647825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endParaRPr lang="en-US" altLang="ja-JP"/>
          </a:p>
        </p:txBody>
      </p:sp>
      <p:sp>
        <p:nvSpPr>
          <p:cNvPr id="5" name="フッター プレースホルダー 4"/>
          <p:cNvSpPr>
            <a:spLocks noGrp="1"/>
          </p:cNvSpPr>
          <p:nvPr>
            <p:ph type="ftr" sz="quarter" idx="11"/>
          </p:nvPr>
        </p:nvSpPr>
        <p:spPr/>
        <p:txBody>
          <a:bodyPr/>
          <a:lstStyle>
            <a:lvl1pPr>
              <a:defRPr/>
            </a:lvl1pPr>
          </a:lstStyle>
          <a:p>
            <a:endParaRPr lang="en-US" altLang="ja-JP"/>
          </a:p>
        </p:txBody>
      </p:sp>
      <p:sp>
        <p:nvSpPr>
          <p:cNvPr id="6" name="スライド番号プレースホルダー 5"/>
          <p:cNvSpPr>
            <a:spLocks noGrp="1"/>
          </p:cNvSpPr>
          <p:nvPr>
            <p:ph type="sldNum" sz="quarter" idx="12"/>
          </p:nvPr>
        </p:nvSpPr>
        <p:spPr/>
        <p:txBody>
          <a:bodyPr/>
          <a:lstStyle>
            <a:lvl1pPr>
              <a:defRPr/>
            </a:lvl1pPr>
          </a:lstStyle>
          <a:p>
            <a:fld id="{FF28070B-888E-4F79-B467-4572F4D2398D}" type="slidenum">
              <a:rPr lang="en-US" altLang="ja-JP"/>
              <a:pPr/>
              <a:t>‹#›</a:t>
            </a:fld>
            <a:endParaRPr lang="en-US" altLang="ja-JP"/>
          </a:p>
        </p:txBody>
      </p:sp>
    </p:spTree>
    <p:extLst>
      <p:ext uri="{BB962C8B-B14F-4D97-AF65-F5344CB8AC3E}">
        <p14:creationId xmlns:p14="http://schemas.microsoft.com/office/powerpoint/2010/main" val="9984667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686800" y="304800"/>
            <a:ext cx="2590800" cy="5791200"/>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914400" y="304800"/>
            <a:ext cx="7569200" cy="579120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endParaRPr lang="en-US" altLang="ja-JP"/>
          </a:p>
        </p:txBody>
      </p:sp>
      <p:sp>
        <p:nvSpPr>
          <p:cNvPr id="5" name="フッター プレースホルダー 4"/>
          <p:cNvSpPr>
            <a:spLocks noGrp="1"/>
          </p:cNvSpPr>
          <p:nvPr>
            <p:ph type="ftr" sz="quarter" idx="11"/>
          </p:nvPr>
        </p:nvSpPr>
        <p:spPr/>
        <p:txBody>
          <a:bodyPr/>
          <a:lstStyle>
            <a:lvl1pPr>
              <a:defRPr/>
            </a:lvl1pPr>
          </a:lstStyle>
          <a:p>
            <a:endParaRPr lang="en-US" altLang="ja-JP"/>
          </a:p>
        </p:txBody>
      </p:sp>
      <p:sp>
        <p:nvSpPr>
          <p:cNvPr id="6" name="スライド番号プレースホルダー 5"/>
          <p:cNvSpPr>
            <a:spLocks noGrp="1"/>
          </p:cNvSpPr>
          <p:nvPr>
            <p:ph type="sldNum" sz="quarter" idx="12"/>
          </p:nvPr>
        </p:nvSpPr>
        <p:spPr/>
        <p:txBody>
          <a:bodyPr/>
          <a:lstStyle>
            <a:lvl1pPr>
              <a:defRPr/>
            </a:lvl1pPr>
          </a:lstStyle>
          <a:p>
            <a:fld id="{33303932-90BE-493D-B38A-4371EFCF8774}" type="slidenum">
              <a:rPr lang="en-US" altLang="ja-JP"/>
              <a:pPr/>
              <a:t>‹#›</a:t>
            </a:fld>
            <a:endParaRPr lang="en-US" altLang="ja-JP"/>
          </a:p>
        </p:txBody>
      </p:sp>
    </p:spTree>
    <p:extLst>
      <p:ext uri="{BB962C8B-B14F-4D97-AF65-F5344CB8AC3E}">
        <p14:creationId xmlns:p14="http://schemas.microsoft.com/office/powerpoint/2010/main" val="2708303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1" name=""/>
        <p:cNvGrpSpPr/>
        <p:nvPr/>
      </p:nvGrpSpPr>
      <p:grpSpPr>
        <a:xfrm>
          <a:off x="0" y="0"/>
          <a:ext cx="0" cy="0"/>
          <a:chOff x="0" y="0"/>
          <a:chExt cx="0" cy="0"/>
        </a:xfrm>
      </p:grpSpPr>
      <p:pic>
        <p:nvPicPr>
          <p:cNvPr id="9" name="画像 8" descr="しずく-HD-コンテンツ-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タイトル 1"/>
          <p:cNvSpPr>
            <a:spLocks noGrp="1"/>
          </p:cNvSpPr>
          <p:nvPr>
            <p:ph type="title"/>
          </p:nvPr>
        </p:nvSpPr>
        <p:spPr>
          <a:xfrm>
            <a:off x="913774" y="828563"/>
            <a:ext cx="10351752" cy="2736819"/>
          </a:xfrm>
        </p:spPr>
        <p:txBody>
          <a:bodyPr rtlCol="0" anchor="b">
            <a:normAutofit/>
          </a:bodyPr>
          <a:lstStyle>
            <a:lvl1pPr>
              <a:defRPr sz="4000"/>
            </a:lvl1pPr>
          </a:lstStyle>
          <a:p>
            <a:pPr rtl="0"/>
            <a:r>
              <a:rPr lang="ja-JP" altLang="en-US" noProof="0"/>
              <a:t>マスター タイトルの書式設定</a:t>
            </a:r>
          </a:p>
        </p:txBody>
      </p:sp>
      <p:sp>
        <p:nvSpPr>
          <p:cNvPr id="3" name="テキスト プレースホルダー 2"/>
          <p:cNvSpPr>
            <a:spLocks noGrp="1"/>
          </p:cNvSpPr>
          <p:nvPr>
            <p:ph type="body" idx="1" hasCustomPrompt="1"/>
          </p:nvPr>
        </p:nvSpPr>
        <p:spPr>
          <a:xfrm>
            <a:off x="913774" y="3657457"/>
            <a:ext cx="10351752" cy="1368183"/>
          </a:xfrm>
        </p:spPr>
        <p:txBody>
          <a:bodyPr rtlCol="0">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ja-JP" altLang="en-US" noProof="0"/>
              <a:t>クリックしてマスター テキストのスタイルを編集</a:t>
            </a:r>
          </a:p>
        </p:txBody>
      </p:sp>
      <p:sp>
        <p:nvSpPr>
          <p:cNvPr id="4" name="日付プレースホルダー 3"/>
          <p:cNvSpPr>
            <a:spLocks noGrp="1"/>
          </p:cNvSpPr>
          <p:nvPr>
            <p:ph type="dt" sz="half" idx="10"/>
          </p:nvPr>
        </p:nvSpPr>
        <p:spPr/>
        <p:txBody>
          <a:bodyPr rtlCol="0"/>
          <a:lstStyle/>
          <a:p>
            <a:pPr rtl="0"/>
            <a:fld id="{BB077460-EB7F-4F32-8C71-0F4CBCCA164B}" type="datetime1">
              <a:rPr lang="en-US" altLang="ja-JP" noProof="0" smtClean="0"/>
              <a:t>7/8/2026</a:t>
            </a:fld>
            <a:endParaRPr lang="ja-JP" altLang="en-US" noProof="0"/>
          </a:p>
        </p:txBody>
      </p:sp>
      <p:sp>
        <p:nvSpPr>
          <p:cNvPr id="5" name="フッター プレースホルダー 4"/>
          <p:cNvSpPr>
            <a:spLocks noGrp="1"/>
          </p:cNvSpPr>
          <p:nvPr>
            <p:ph type="ftr" sz="quarter" idx="11"/>
          </p:nvPr>
        </p:nvSpPr>
        <p:spPr/>
        <p:txBody>
          <a:bodyPr rtlCol="0"/>
          <a:lstStyle/>
          <a:p>
            <a:pPr rtl="0"/>
            <a:endParaRPr lang="ja-JP" altLang="en-US" noProof="0"/>
          </a:p>
        </p:txBody>
      </p:sp>
      <p:sp>
        <p:nvSpPr>
          <p:cNvPr id="6" name="スライド番号プレースホルダー 5"/>
          <p:cNvSpPr>
            <a:spLocks noGrp="1"/>
          </p:cNvSpPr>
          <p:nvPr>
            <p:ph type="sldNum" sz="quarter" idx="12"/>
          </p:nvPr>
        </p:nvSpPr>
        <p:spPr/>
        <p:txBody>
          <a:bodyPr rtlCol="0"/>
          <a:lstStyle/>
          <a:p>
            <a:pPr rtl="0"/>
            <a:fld id="{6D22F896-40B5-4ADD-8801-0D06FADFA095}" type="slidenum">
              <a:rPr lang="en-US" altLang="ja-JP" noProof="0" smtClean="0"/>
              <a:t>‹#›</a:t>
            </a:fld>
            <a:endParaRPr lang="ja-JP" altLang="en-US" noProof="0"/>
          </a:p>
        </p:txBody>
      </p:sp>
    </p:spTree>
    <p:extLst>
      <p:ext uri="{BB962C8B-B14F-4D97-AF65-F5344CB8AC3E}">
        <p14:creationId xmlns:p14="http://schemas.microsoft.com/office/powerpoint/2010/main" val="38753516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p>
        </p:txBody>
      </p:sp>
    </p:spTree>
    <p:extLst>
      <p:ext uri="{BB962C8B-B14F-4D97-AF65-F5344CB8AC3E}">
        <p14:creationId xmlns:p14="http://schemas.microsoft.com/office/powerpoint/2010/main" val="39860243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30330471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1" y="1709739"/>
            <a:ext cx="10515600" cy="2852737"/>
          </a:xfrm>
        </p:spPr>
        <p:txBody>
          <a:bodyPr anchor="b"/>
          <a:lstStyle>
            <a:lvl1pPr>
              <a:defRPr sz="6000"/>
            </a:lvl1pPr>
          </a:lstStyle>
          <a:p>
            <a:r>
              <a:rPr lang="ja-JP" altLang="en-US"/>
              <a:t>マスター タイトルの書式設定</a:t>
            </a:r>
          </a:p>
        </p:txBody>
      </p:sp>
      <p:sp>
        <p:nvSpPr>
          <p:cNvPr id="3" name="テキスト プレースホルダー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ja-JP" altLang="en-US"/>
              <a:t>マスター テキストの書式設定</a:t>
            </a:r>
          </a:p>
        </p:txBody>
      </p:sp>
    </p:spTree>
    <p:extLst>
      <p:ext uri="{BB962C8B-B14F-4D97-AF65-F5344CB8AC3E}">
        <p14:creationId xmlns:p14="http://schemas.microsoft.com/office/powerpoint/2010/main" val="147285012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914400" y="1828800"/>
            <a:ext cx="5080000" cy="47244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6197600" y="1828800"/>
            <a:ext cx="5080000" cy="47244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203151574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40317" y="365126"/>
            <a:ext cx="10515600" cy="1325563"/>
          </a:xfrm>
        </p:spPr>
        <p:txBody>
          <a:bodyPr/>
          <a:lstStyle/>
          <a:p>
            <a:r>
              <a:rPr lang="ja-JP" altLang="en-US"/>
              <a:t>マスター タイトルの書式設定</a:t>
            </a:r>
          </a:p>
        </p:txBody>
      </p:sp>
      <p:sp>
        <p:nvSpPr>
          <p:cNvPr id="3" name="テキスト プレースホルダー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840318" y="2505075"/>
            <a:ext cx="5158316"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6172200" y="2505075"/>
            <a:ext cx="518371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233449330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Tree>
    <p:extLst>
      <p:ext uri="{BB962C8B-B14F-4D97-AF65-F5344CB8AC3E}">
        <p14:creationId xmlns:p14="http://schemas.microsoft.com/office/powerpoint/2010/main" val="39878843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251283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40318" y="457200"/>
            <a:ext cx="3932767" cy="1600200"/>
          </a:xfrm>
        </p:spPr>
        <p:txBody>
          <a:bodyPr anchor="b"/>
          <a:lstStyle>
            <a:lvl1pPr>
              <a:defRPr sz="3200"/>
            </a:lvl1pPr>
          </a:lstStyle>
          <a:p>
            <a:r>
              <a:rPr lang="ja-JP" altLang="en-US"/>
              <a:t>マスター タイトルの書式設定</a:t>
            </a:r>
          </a:p>
        </p:txBody>
      </p:sp>
      <p:sp>
        <p:nvSpPr>
          <p:cNvPr id="3" name="コンテンツ プレースホルダー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Tree>
    <p:extLst>
      <p:ext uri="{BB962C8B-B14F-4D97-AF65-F5344CB8AC3E}">
        <p14:creationId xmlns:p14="http://schemas.microsoft.com/office/powerpoint/2010/main" val="101363490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40318" y="457200"/>
            <a:ext cx="3932767" cy="1600200"/>
          </a:xfrm>
        </p:spPr>
        <p:txBody>
          <a:bodyPr anchor="b"/>
          <a:lstStyle>
            <a:lvl1pPr>
              <a:defRPr sz="3200"/>
            </a:lvl1pPr>
          </a:lstStyle>
          <a:p>
            <a:r>
              <a:rPr lang="ja-JP" altLang="en-US"/>
              <a:t>マスター タイトルの書式設定</a:t>
            </a:r>
          </a:p>
        </p:txBody>
      </p:sp>
      <p:sp>
        <p:nvSpPr>
          <p:cNvPr id="3" name="図プレースホルダー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ー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Tree>
    <p:extLst>
      <p:ext uri="{BB962C8B-B14F-4D97-AF65-F5344CB8AC3E}">
        <p14:creationId xmlns:p14="http://schemas.microsoft.com/office/powerpoint/2010/main" val="399479824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2856657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段組">
    <p:spTree>
      <p:nvGrpSpPr>
        <p:cNvPr id="1" name=""/>
        <p:cNvGrpSpPr/>
        <p:nvPr/>
      </p:nvGrpSpPr>
      <p:grpSpPr>
        <a:xfrm>
          <a:off x="0" y="0"/>
          <a:ext cx="0" cy="0"/>
          <a:chOff x="0" y="0"/>
          <a:chExt cx="0" cy="0"/>
        </a:xfrm>
      </p:grpSpPr>
      <p:pic>
        <p:nvPicPr>
          <p:cNvPr id="10" name="画像 9" descr="しずく-HD-コンテンツ-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タイトル 1"/>
          <p:cNvSpPr>
            <a:spLocks noGrp="1"/>
          </p:cNvSpPr>
          <p:nvPr>
            <p:ph type="title"/>
          </p:nvPr>
        </p:nvSpPr>
        <p:spPr>
          <a:xfrm>
            <a:off x="913775" y="618517"/>
            <a:ext cx="10364451" cy="1596177"/>
          </a:xfrm>
        </p:spPr>
        <p:txBody>
          <a:bodyPr rtlCol="0"/>
          <a:lstStyle/>
          <a:p>
            <a:pPr rtl="0"/>
            <a:r>
              <a:rPr lang="ja-JP" altLang="en-US" noProof="0"/>
              <a:t>マスター タイトルの書式設定</a:t>
            </a:r>
          </a:p>
        </p:txBody>
      </p:sp>
      <p:sp>
        <p:nvSpPr>
          <p:cNvPr id="12" name="コンテンツ プレースホルダー 2"/>
          <p:cNvSpPr>
            <a:spLocks noGrp="1"/>
          </p:cNvSpPr>
          <p:nvPr>
            <p:ph sz="quarter" idx="13"/>
          </p:nvPr>
        </p:nvSpPr>
        <p:spPr>
          <a:xfrm>
            <a:off x="913774" y="2367092"/>
            <a:ext cx="5106026" cy="3424107"/>
          </a:xfrm>
        </p:spPr>
        <p:txBody>
          <a:bodyPr rtlCol="0"/>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13" name="コンテンツ プレースホルダー 3"/>
          <p:cNvSpPr>
            <a:spLocks noGrp="1"/>
          </p:cNvSpPr>
          <p:nvPr>
            <p:ph sz="quarter" idx="14"/>
          </p:nvPr>
        </p:nvSpPr>
        <p:spPr>
          <a:xfrm>
            <a:off x="6172200" y="2367092"/>
            <a:ext cx="5105400" cy="3424107"/>
          </a:xfrm>
        </p:spPr>
        <p:txBody>
          <a:bodyPr rtlCol="0"/>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5" name="日付プレースホルダー 4"/>
          <p:cNvSpPr>
            <a:spLocks noGrp="1"/>
          </p:cNvSpPr>
          <p:nvPr>
            <p:ph type="dt" sz="half" idx="10"/>
          </p:nvPr>
        </p:nvSpPr>
        <p:spPr/>
        <p:txBody>
          <a:bodyPr rtlCol="0"/>
          <a:lstStyle/>
          <a:p>
            <a:pPr rtl="0"/>
            <a:fld id="{3C530564-37FF-446E-A959-9DA972957F86}" type="datetime1">
              <a:rPr lang="en-US" altLang="ja-JP" noProof="0" smtClean="0"/>
              <a:t>7/8/2026</a:t>
            </a:fld>
            <a:endParaRPr lang="ja-JP" altLang="en-US" noProof="0"/>
          </a:p>
        </p:txBody>
      </p:sp>
      <p:sp>
        <p:nvSpPr>
          <p:cNvPr id="6" name="フッター プレースホルダー 5"/>
          <p:cNvSpPr>
            <a:spLocks noGrp="1"/>
          </p:cNvSpPr>
          <p:nvPr>
            <p:ph type="ftr" sz="quarter" idx="11"/>
          </p:nvPr>
        </p:nvSpPr>
        <p:spPr/>
        <p:txBody>
          <a:bodyPr rtlCol="0"/>
          <a:lstStyle/>
          <a:p>
            <a:pPr rtl="0"/>
            <a:endParaRPr lang="ja-JP" altLang="en-US" noProof="0"/>
          </a:p>
        </p:txBody>
      </p:sp>
      <p:sp>
        <p:nvSpPr>
          <p:cNvPr id="7" name="スライド番号プレースホルダー 6"/>
          <p:cNvSpPr>
            <a:spLocks noGrp="1"/>
          </p:cNvSpPr>
          <p:nvPr>
            <p:ph type="sldNum" sz="quarter" idx="12"/>
          </p:nvPr>
        </p:nvSpPr>
        <p:spPr/>
        <p:txBody>
          <a:bodyPr rtlCol="0"/>
          <a:lstStyle/>
          <a:p>
            <a:pPr rtl="0"/>
            <a:fld id="{6D22F896-40B5-4ADD-8801-0D06FADFA095}" type="slidenum">
              <a:rPr lang="en-US" altLang="ja-JP" noProof="0" smtClean="0"/>
              <a:t>‹#›</a:t>
            </a:fld>
            <a:endParaRPr lang="ja-JP" altLang="en-US" noProof="0"/>
          </a:p>
        </p:txBody>
      </p:sp>
    </p:spTree>
    <p:extLst>
      <p:ext uri="{BB962C8B-B14F-4D97-AF65-F5344CB8AC3E}">
        <p14:creationId xmlns:p14="http://schemas.microsoft.com/office/powerpoint/2010/main" val="55164624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966200" y="838200"/>
            <a:ext cx="2921000" cy="5715000"/>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203200" y="838200"/>
            <a:ext cx="8559800" cy="571500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136509576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bl">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274638"/>
            <a:ext cx="10972800" cy="1143000"/>
          </a:xfrm>
        </p:spPr>
        <p:txBody>
          <a:bodyPr/>
          <a:lstStyle/>
          <a:p>
            <a:r>
              <a:rPr lang="ja-JP" altLang="en-US"/>
              <a:t>マスター タイトルの書式設定</a:t>
            </a:r>
          </a:p>
        </p:txBody>
      </p:sp>
      <p:sp>
        <p:nvSpPr>
          <p:cNvPr id="3" name="表プレースホルダ 2"/>
          <p:cNvSpPr>
            <a:spLocks noGrp="1"/>
          </p:cNvSpPr>
          <p:nvPr>
            <p:ph type="tbl" idx="1"/>
          </p:nvPr>
        </p:nvSpPr>
        <p:spPr>
          <a:xfrm>
            <a:off x="609600" y="1600201"/>
            <a:ext cx="10972800" cy="4525963"/>
          </a:xfrm>
        </p:spPr>
        <p:txBody>
          <a:bodyPr/>
          <a:lstStyle/>
          <a:p>
            <a:pPr lvl="0"/>
            <a:r>
              <a:rPr lang="ja-JP" altLang="en-US" noProof="0"/>
              <a:t>表を追加</a:t>
            </a:r>
          </a:p>
        </p:txBody>
      </p:sp>
      <p:sp>
        <p:nvSpPr>
          <p:cNvPr id="4" name="日付プレースホルダ 3">
            <a:extLst>
              <a:ext uri="{FF2B5EF4-FFF2-40B4-BE49-F238E27FC236}">
                <a16:creationId xmlns:a16="http://schemas.microsoft.com/office/drawing/2014/main" id="{23D86A18-C2DB-418C-B8B8-5678E30FFEA1}"/>
              </a:ext>
            </a:extLst>
          </p:cNvPr>
          <p:cNvSpPr>
            <a:spLocks noGrp="1"/>
          </p:cNvSpPr>
          <p:nvPr>
            <p:ph type="dt" sz="half" idx="10"/>
          </p:nvPr>
        </p:nvSpPr>
        <p:spPr>
          <a:xfrm>
            <a:off x="609600" y="6245225"/>
            <a:ext cx="2844800" cy="476250"/>
          </a:xfrm>
        </p:spPr>
        <p:txBody>
          <a:bodyPr vert="horz" wrap="square" lIns="91440" tIns="45720" rIns="91440" bIns="45720" numCol="1" anchor="t" anchorCtr="0" compatLnSpc="1">
            <a:prstTxWarp prst="textNoShape">
              <a:avLst/>
            </a:prstTxWarp>
          </a:bodyPr>
          <a:lstStyle>
            <a:lvl1pPr>
              <a:defRPr>
                <a:ea typeface="ＭＳ Ｐゴシック" panose="020B0600070205080204" pitchFamily="50" charset="-128"/>
              </a:defRPr>
            </a:lvl1pPr>
          </a:lstStyle>
          <a:p>
            <a:pPr>
              <a:defRPr/>
            </a:pPr>
            <a:endParaRPr lang="en-US" altLang="ja-JP"/>
          </a:p>
        </p:txBody>
      </p:sp>
      <p:sp>
        <p:nvSpPr>
          <p:cNvPr id="5" name="フッター プレースホルダ 4">
            <a:extLst>
              <a:ext uri="{FF2B5EF4-FFF2-40B4-BE49-F238E27FC236}">
                <a16:creationId xmlns:a16="http://schemas.microsoft.com/office/drawing/2014/main" id="{02E09098-A7A5-4240-930C-E0D8047844B5}"/>
              </a:ext>
            </a:extLst>
          </p:cNvPr>
          <p:cNvSpPr>
            <a:spLocks noGrp="1"/>
          </p:cNvSpPr>
          <p:nvPr>
            <p:ph type="ftr" sz="quarter" idx="11"/>
          </p:nvPr>
        </p:nvSpPr>
        <p:spPr>
          <a:xfrm>
            <a:off x="4165600" y="6245225"/>
            <a:ext cx="3860800" cy="476250"/>
          </a:xfrm>
        </p:spPr>
        <p:txBody>
          <a:bodyPr vert="horz" wrap="square" lIns="91440" tIns="45720" rIns="91440" bIns="45720" numCol="1" anchor="t" anchorCtr="0" compatLnSpc="1">
            <a:prstTxWarp prst="textNoShape">
              <a:avLst/>
            </a:prstTxWarp>
          </a:bodyPr>
          <a:lstStyle>
            <a:lvl1pPr>
              <a:defRPr>
                <a:ea typeface="ＭＳ Ｐゴシック" panose="020B0600070205080204" pitchFamily="50" charset="-128"/>
              </a:defRPr>
            </a:lvl1pPr>
          </a:lstStyle>
          <a:p>
            <a:pPr>
              <a:defRPr/>
            </a:pPr>
            <a:endParaRPr lang="en-US" altLang="ja-JP"/>
          </a:p>
        </p:txBody>
      </p:sp>
      <p:sp>
        <p:nvSpPr>
          <p:cNvPr id="6" name="スライド番号プレースホルダ 5">
            <a:extLst>
              <a:ext uri="{FF2B5EF4-FFF2-40B4-BE49-F238E27FC236}">
                <a16:creationId xmlns:a16="http://schemas.microsoft.com/office/drawing/2014/main" id="{DF08799D-8592-4578-8E19-F9E52C27DEB7}"/>
              </a:ext>
            </a:extLst>
          </p:cNvPr>
          <p:cNvSpPr>
            <a:spLocks noGrp="1"/>
          </p:cNvSpPr>
          <p:nvPr>
            <p:ph type="sldNum" sz="quarter" idx="12"/>
          </p:nvPr>
        </p:nvSpPr>
        <p:spPr>
          <a:xfrm>
            <a:off x="8737600" y="6245225"/>
            <a:ext cx="2844800" cy="476250"/>
          </a:xfrm>
        </p:spPr>
        <p:txBody>
          <a:bodyPr vert="horz" wrap="square" lIns="91440" tIns="45720" rIns="91440" bIns="45720" numCol="1" anchor="t" anchorCtr="0" compatLnSpc="1">
            <a:prstTxWarp prst="textNoShape">
              <a:avLst/>
            </a:prstTxWarp>
          </a:bodyPr>
          <a:lstStyle>
            <a:lvl1pPr>
              <a:defRPr>
                <a:ea typeface="ＭＳ Ｐゴシック" panose="020B0600070205080204" pitchFamily="50" charset="-128"/>
              </a:defRPr>
            </a:lvl1pPr>
          </a:lstStyle>
          <a:p>
            <a:pPr>
              <a:defRPr/>
            </a:pPr>
            <a:fld id="{7EDE523D-E54B-4D8C-B42A-4828EA402A0B}" type="slidenum">
              <a:rPr lang="en-US" altLang="ja-JP"/>
              <a:pPr>
                <a:defRPr/>
              </a:pPr>
              <a:t>‹#›</a:t>
            </a:fld>
            <a:endParaRPr lang="en-US" altLang="ja-JP"/>
          </a:p>
        </p:txBody>
      </p:sp>
    </p:spTree>
    <p:extLst>
      <p:ext uri="{BB962C8B-B14F-4D97-AF65-F5344CB8AC3E}">
        <p14:creationId xmlns:p14="http://schemas.microsoft.com/office/powerpoint/2010/main" val="41782618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p>
        </p:txBody>
      </p:sp>
    </p:spTree>
    <p:extLst>
      <p:ext uri="{BB962C8B-B14F-4D97-AF65-F5344CB8AC3E}">
        <p14:creationId xmlns:p14="http://schemas.microsoft.com/office/powerpoint/2010/main" val="389964059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149446181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1" y="1709739"/>
            <a:ext cx="10515600" cy="2852737"/>
          </a:xfrm>
        </p:spPr>
        <p:txBody>
          <a:bodyPr anchor="b"/>
          <a:lstStyle>
            <a:lvl1pPr>
              <a:defRPr sz="6000"/>
            </a:lvl1pPr>
          </a:lstStyle>
          <a:p>
            <a:r>
              <a:rPr lang="ja-JP" altLang="en-US"/>
              <a:t>マスター タイトルの書式設定</a:t>
            </a:r>
          </a:p>
        </p:txBody>
      </p:sp>
      <p:sp>
        <p:nvSpPr>
          <p:cNvPr id="3" name="テキスト プレースホルダー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ja-JP" altLang="en-US"/>
              <a:t>マスター テキストの書式設定</a:t>
            </a:r>
          </a:p>
        </p:txBody>
      </p:sp>
    </p:spTree>
    <p:extLst>
      <p:ext uri="{BB962C8B-B14F-4D97-AF65-F5344CB8AC3E}">
        <p14:creationId xmlns:p14="http://schemas.microsoft.com/office/powerpoint/2010/main" val="280876256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914400" y="1828800"/>
            <a:ext cx="5080000" cy="47244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6197600" y="1828800"/>
            <a:ext cx="5080000" cy="47244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36848055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40317" y="365126"/>
            <a:ext cx="10515600" cy="1325563"/>
          </a:xfrm>
        </p:spPr>
        <p:txBody>
          <a:bodyPr/>
          <a:lstStyle/>
          <a:p>
            <a:r>
              <a:rPr lang="ja-JP" altLang="en-US"/>
              <a:t>マスター タイトルの書式設定</a:t>
            </a:r>
          </a:p>
        </p:txBody>
      </p:sp>
      <p:sp>
        <p:nvSpPr>
          <p:cNvPr id="3" name="テキスト プレースホルダー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840318" y="2505075"/>
            <a:ext cx="5158316"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6172200" y="2505075"/>
            <a:ext cx="518371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17922178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Tree>
    <p:extLst>
      <p:ext uri="{BB962C8B-B14F-4D97-AF65-F5344CB8AC3E}">
        <p14:creationId xmlns:p14="http://schemas.microsoft.com/office/powerpoint/2010/main" val="140537038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454386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40318" y="457200"/>
            <a:ext cx="3932767" cy="1600200"/>
          </a:xfrm>
        </p:spPr>
        <p:txBody>
          <a:bodyPr anchor="b"/>
          <a:lstStyle>
            <a:lvl1pPr>
              <a:defRPr sz="3200"/>
            </a:lvl1pPr>
          </a:lstStyle>
          <a:p>
            <a:r>
              <a:rPr lang="ja-JP" altLang="en-US"/>
              <a:t>マスター タイトルの書式設定</a:t>
            </a:r>
          </a:p>
        </p:txBody>
      </p:sp>
      <p:sp>
        <p:nvSpPr>
          <p:cNvPr id="3" name="コンテンツ プレースホルダー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Tree>
    <p:extLst>
      <p:ext uri="{BB962C8B-B14F-4D97-AF65-F5344CB8AC3E}">
        <p14:creationId xmlns:p14="http://schemas.microsoft.com/office/powerpoint/2010/main" val="32994763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pic>
        <p:nvPicPr>
          <p:cNvPr id="15" name="画像 14" descr="しずく-HD-コンテンツ-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タイトル 1"/>
          <p:cNvSpPr>
            <a:spLocks noGrp="1"/>
          </p:cNvSpPr>
          <p:nvPr>
            <p:ph type="title"/>
          </p:nvPr>
        </p:nvSpPr>
        <p:spPr>
          <a:xfrm>
            <a:off x="913775" y="618517"/>
            <a:ext cx="10364451" cy="1596177"/>
          </a:xfrm>
        </p:spPr>
        <p:txBody>
          <a:bodyPr rtlCol="0"/>
          <a:lstStyle/>
          <a:p>
            <a:pPr rtl="0"/>
            <a:r>
              <a:rPr lang="ja-JP" altLang="en-US" noProof="0"/>
              <a:t>マスター タイトルの書式設定</a:t>
            </a:r>
          </a:p>
        </p:txBody>
      </p:sp>
      <p:sp>
        <p:nvSpPr>
          <p:cNvPr id="3" name="テキスト プレースホルダー 2"/>
          <p:cNvSpPr>
            <a:spLocks noGrp="1"/>
          </p:cNvSpPr>
          <p:nvPr>
            <p:ph type="body" idx="1"/>
          </p:nvPr>
        </p:nvSpPr>
        <p:spPr>
          <a:xfrm>
            <a:off x="1146328" y="2371018"/>
            <a:ext cx="4873474" cy="679994"/>
          </a:xfrm>
        </p:spPr>
        <p:txBody>
          <a:bodyPr rtlCol="0"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a:t>マスター テキストの書式設定</a:t>
            </a:r>
          </a:p>
        </p:txBody>
      </p:sp>
      <p:sp>
        <p:nvSpPr>
          <p:cNvPr id="12" name="コンテンツ プレースホルダー 3"/>
          <p:cNvSpPr>
            <a:spLocks noGrp="1"/>
          </p:cNvSpPr>
          <p:nvPr>
            <p:ph sz="quarter" idx="13"/>
          </p:nvPr>
        </p:nvSpPr>
        <p:spPr>
          <a:xfrm>
            <a:off x="913774" y="3051012"/>
            <a:ext cx="5106027" cy="2740187"/>
          </a:xfrm>
        </p:spPr>
        <p:txBody>
          <a:bodyPr rtlCol="0"/>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endParaRPr lang="ja-JP" altLang="en-US" noProof="0" dirty="0"/>
          </a:p>
        </p:txBody>
      </p:sp>
      <p:sp>
        <p:nvSpPr>
          <p:cNvPr id="5" name="テキスト プレースホルダー 4"/>
          <p:cNvSpPr>
            <a:spLocks noGrp="1"/>
          </p:cNvSpPr>
          <p:nvPr>
            <p:ph type="body" sz="quarter" idx="3"/>
          </p:nvPr>
        </p:nvSpPr>
        <p:spPr>
          <a:xfrm>
            <a:off x="6396423" y="2371018"/>
            <a:ext cx="4881804" cy="679994"/>
          </a:xfrm>
        </p:spPr>
        <p:txBody>
          <a:bodyPr rtlCol="0"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a:t>マスター テキストの書式設定</a:t>
            </a:r>
          </a:p>
        </p:txBody>
      </p:sp>
      <p:sp>
        <p:nvSpPr>
          <p:cNvPr id="13" name="コンテンツ プレースホルダー 5"/>
          <p:cNvSpPr>
            <a:spLocks noGrp="1"/>
          </p:cNvSpPr>
          <p:nvPr>
            <p:ph sz="quarter" idx="14"/>
          </p:nvPr>
        </p:nvSpPr>
        <p:spPr>
          <a:xfrm>
            <a:off x="6172200" y="3051012"/>
            <a:ext cx="5105401" cy="2740187"/>
          </a:xfrm>
        </p:spPr>
        <p:txBody>
          <a:bodyPr rtlCol="0"/>
          <a:lstStyle/>
          <a:p>
            <a:pPr lvl="0" rtl="0"/>
            <a:r>
              <a:rPr lang="ja-JP" altLang="en-US"/>
              <a:t>マスター テキストの書式設定</a:t>
            </a:r>
          </a:p>
          <a:p>
            <a:pPr lvl="1" rtl="0"/>
            <a:r>
              <a:rPr lang="ja-JP" altLang="en-US"/>
              <a:t>第 </a:t>
            </a:r>
            <a:r>
              <a:rPr lang="en-US" altLang="ja-JP"/>
              <a:t>2 </a:t>
            </a:r>
            <a:r>
              <a:rPr lang="ja-JP" altLang="en-US"/>
              <a:t>レベル</a:t>
            </a:r>
          </a:p>
          <a:p>
            <a:pPr lvl="2" rtl="0"/>
            <a:r>
              <a:rPr lang="ja-JP" altLang="en-US"/>
              <a:t>第 </a:t>
            </a:r>
            <a:r>
              <a:rPr lang="en-US" altLang="ja-JP"/>
              <a:t>3 </a:t>
            </a:r>
            <a:r>
              <a:rPr lang="ja-JP" altLang="en-US"/>
              <a:t>レベル</a:t>
            </a:r>
          </a:p>
          <a:p>
            <a:pPr lvl="3" rtl="0"/>
            <a:r>
              <a:rPr lang="ja-JP" altLang="en-US"/>
              <a:t>第 </a:t>
            </a:r>
            <a:r>
              <a:rPr lang="en-US" altLang="ja-JP"/>
              <a:t>4 </a:t>
            </a:r>
            <a:r>
              <a:rPr lang="ja-JP" altLang="en-US"/>
              <a:t>レベル</a:t>
            </a:r>
          </a:p>
          <a:p>
            <a:pPr lvl="4" rtl="0"/>
            <a:r>
              <a:rPr lang="ja-JP" altLang="en-US"/>
              <a:t>第 </a:t>
            </a:r>
            <a:r>
              <a:rPr lang="en-US" altLang="ja-JP"/>
              <a:t>5 </a:t>
            </a:r>
            <a:r>
              <a:rPr lang="ja-JP" altLang="en-US"/>
              <a:t>レベル</a:t>
            </a:r>
            <a:endParaRPr lang="ja-JP" altLang="en-US" noProof="0" dirty="0"/>
          </a:p>
        </p:txBody>
      </p:sp>
      <p:sp>
        <p:nvSpPr>
          <p:cNvPr id="7" name="日付プレースホルダー 6"/>
          <p:cNvSpPr>
            <a:spLocks noGrp="1"/>
          </p:cNvSpPr>
          <p:nvPr>
            <p:ph type="dt" sz="half" idx="10"/>
          </p:nvPr>
        </p:nvSpPr>
        <p:spPr/>
        <p:txBody>
          <a:bodyPr rtlCol="0"/>
          <a:lstStyle/>
          <a:p>
            <a:pPr rtl="0"/>
            <a:fld id="{137F112C-43A2-4113-8057-639ABF82FDED}" type="datetime1">
              <a:rPr lang="en-US" altLang="ja-JP" noProof="0" smtClean="0"/>
              <a:t>7/8/2026</a:t>
            </a:fld>
            <a:endParaRPr lang="ja-JP" altLang="en-US" noProof="0"/>
          </a:p>
        </p:txBody>
      </p:sp>
      <p:sp>
        <p:nvSpPr>
          <p:cNvPr id="8" name="フッター プレースホルダー 7"/>
          <p:cNvSpPr>
            <a:spLocks noGrp="1"/>
          </p:cNvSpPr>
          <p:nvPr>
            <p:ph type="ftr" sz="quarter" idx="11"/>
          </p:nvPr>
        </p:nvSpPr>
        <p:spPr/>
        <p:txBody>
          <a:bodyPr rtlCol="0"/>
          <a:lstStyle/>
          <a:p>
            <a:pPr rtl="0"/>
            <a:endParaRPr lang="ja-JP" altLang="en-US" noProof="0"/>
          </a:p>
        </p:txBody>
      </p:sp>
      <p:sp>
        <p:nvSpPr>
          <p:cNvPr id="9" name="スライド番号プレースホルダー 8"/>
          <p:cNvSpPr>
            <a:spLocks noGrp="1"/>
          </p:cNvSpPr>
          <p:nvPr>
            <p:ph type="sldNum" sz="quarter" idx="12"/>
          </p:nvPr>
        </p:nvSpPr>
        <p:spPr/>
        <p:txBody>
          <a:bodyPr rtlCol="0"/>
          <a:lstStyle/>
          <a:p>
            <a:pPr rtl="0"/>
            <a:fld id="{6D22F896-40B5-4ADD-8801-0D06FADFA095}" type="slidenum">
              <a:rPr lang="en-US" altLang="ja-JP" noProof="0" smtClean="0"/>
              <a:t>‹#›</a:t>
            </a:fld>
            <a:endParaRPr lang="ja-JP" altLang="en-US" noProof="0"/>
          </a:p>
        </p:txBody>
      </p:sp>
    </p:spTree>
    <p:extLst>
      <p:ext uri="{BB962C8B-B14F-4D97-AF65-F5344CB8AC3E}">
        <p14:creationId xmlns:p14="http://schemas.microsoft.com/office/powerpoint/2010/main" val="372024989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40318" y="457200"/>
            <a:ext cx="3932767" cy="1600200"/>
          </a:xfrm>
        </p:spPr>
        <p:txBody>
          <a:bodyPr anchor="b"/>
          <a:lstStyle>
            <a:lvl1pPr>
              <a:defRPr sz="3200"/>
            </a:lvl1pPr>
          </a:lstStyle>
          <a:p>
            <a:r>
              <a:rPr lang="ja-JP" altLang="en-US"/>
              <a:t>マスター タイトルの書式設定</a:t>
            </a:r>
          </a:p>
        </p:txBody>
      </p:sp>
      <p:sp>
        <p:nvSpPr>
          <p:cNvPr id="3" name="図プレースホルダー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ー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Tree>
    <p:extLst>
      <p:ext uri="{BB962C8B-B14F-4D97-AF65-F5344CB8AC3E}">
        <p14:creationId xmlns:p14="http://schemas.microsoft.com/office/powerpoint/2010/main" val="87354367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21670770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966200" y="838200"/>
            <a:ext cx="2921000" cy="5715000"/>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203200" y="838200"/>
            <a:ext cx="8559800" cy="571500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191635865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bl">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274638"/>
            <a:ext cx="10972800" cy="1143000"/>
          </a:xfrm>
        </p:spPr>
        <p:txBody>
          <a:bodyPr/>
          <a:lstStyle/>
          <a:p>
            <a:r>
              <a:rPr lang="ja-JP" altLang="en-US"/>
              <a:t>マスター タイトルの書式設定</a:t>
            </a:r>
          </a:p>
        </p:txBody>
      </p:sp>
      <p:sp>
        <p:nvSpPr>
          <p:cNvPr id="3" name="表プレースホルダ 2"/>
          <p:cNvSpPr>
            <a:spLocks noGrp="1"/>
          </p:cNvSpPr>
          <p:nvPr>
            <p:ph type="tbl" idx="1"/>
          </p:nvPr>
        </p:nvSpPr>
        <p:spPr>
          <a:xfrm>
            <a:off x="609600" y="1600201"/>
            <a:ext cx="10972800" cy="4525963"/>
          </a:xfrm>
        </p:spPr>
        <p:txBody>
          <a:bodyPr/>
          <a:lstStyle/>
          <a:p>
            <a:pPr lvl="0"/>
            <a:r>
              <a:rPr lang="ja-JP" altLang="en-US" noProof="0"/>
              <a:t>表を追加</a:t>
            </a:r>
          </a:p>
        </p:txBody>
      </p:sp>
      <p:sp>
        <p:nvSpPr>
          <p:cNvPr id="4" name="日付プレースホルダ 3">
            <a:extLst>
              <a:ext uri="{FF2B5EF4-FFF2-40B4-BE49-F238E27FC236}">
                <a16:creationId xmlns:a16="http://schemas.microsoft.com/office/drawing/2014/main" id="{94CCF780-992E-4DD6-BDFA-36356C1A615C}"/>
              </a:ext>
            </a:extLst>
          </p:cNvPr>
          <p:cNvSpPr>
            <a:spLocks noGrp="1"/>
          </p:cNvSpPr>
          <p:nvPr>
            <p:ph type="dt" sz="half" idx="10"/>
          </p:nvPr>
        </p:nvSpPr>
        <p:spPr>
          <a:xfrm>
            <a:off x="609600" y="6245225"/>
            <a:ext cx="2844800" cy="476250"/>
          </a:xfrm>
        </p:spPr>
        <p:txBody>
          <a:bodyPr vert="horz" wrap="square" lIns="91440" tIns="45720" rIns="91440" bIns="45720" numCol="1" anchor="t" anchorCtr="0" compatLnSpc="1">
            <a:prstTxWarp prst="textNoShape">
              <a:avLst/>
            </a:prstTxWarp>
          </a:bodyPr>
          <a:lstStyle>
            <a:lvl1pPr>
              <a:defRPr>
                <a:ea typeface="ＭＳ Ｐゴシック" panose="020B0600070205080204" pitchFamily="50" charset="-128"/>
              </a:defRPr>
            </a:lvl1pPr>
          </a:lstStyle>
          <a:p>
            <a:pPr>
              <a:defRPr/>
            </a:pPr>
            <a:endParaRPr lang="en-US" altLang="ja-JP"/>
          </a:p>
        </p:txBody>
      </p:sp>
      <p:sp>
        <p:nvSpPr>
          <p:cNvPr id="5" name="フッター プレースホルダ 4">
            <a:extLst>
              <a:ext uri="{FF2B5EF4-FFF2-40B4-BE49-F238E27FC236}">
                <a16:creationId xmlns:a16="http://schemas.microsoft.com/office/drawing/2014/main" id="{8471E207-6677-44D1-8749-58FA7520475F}"/>
              </a:ext>
            </a:extLst>
          </p:cNvPr>
          <p:cNvSpPr>
            <a:spLocks noGrp="1"/>
          </p:cNvSpPr>
          <p:nvPr>
            <p:ph type="ftr" sz="quarter" idx="11"/>
          </p:nvPr>
        </p:nvSpPr>
        <p:spPr>
          <a:xfrm>
            <a:off x="4165600" y="6245225"/>
            <a:ext cx="3860800" cy="476250"/>
          </a:xfrm>
        </p:spPr>
        <p:txBody>
          <a:bodyPr vert="horz" wrap="square" lIns="91440" tIns="45720" rIns="91440" bIns="45720" numCol="1" anchor="t" anchorCtr="0" compatLnSpc="1">
            <a:prstTxWarp prst="textNoShape">
              <a:avLst/>
            </a:prstTxWarp>
          </a:bodyPr>
          <a:lstStyle>
            <a:lvl1pPr>
              <a:defRPr>
                <a:ea typeface="ＭＳ Ｐゴシック" panose="020B0600070205080204" pitchFamily="50" charset="-128"/>
              </a:defRPr>
            </a:lvl1pPr>
          </a:lstStyle>
          <a:p>
            <a:pPr>
              <a:defRPr/>
            </a:pPr>
            <a:endParaRPr lang="en-US" altLang="ja-JP"/>
          </a:p>
        </p:txBody>
      </p:sp>
      <p:sp>
        <p:nvSpPr>
          <p:cNvPr id="6" name="スライド番号プレースホルダ 5">
            <a:extLst>
              <a:ext uri="{FF2B5EF4-FFF2-40B4-BE49-F238E27FC236}">
                <a16:creationId xmlns:a16="http://schemas.microsoft.com/office/drawing/2014/main" id="{99452135-25C3-4174-B281-2488536FA39F}"/>
              </a:ext>
            </a:extLst>
          </p:cNvPr>
          <p:cNvSpPr>
            <a:spLocks noGrp="1"/>
          </p:cNvSpPr>
          <p:nvPr>
            <p:ph type="sldNum" sz="quarter" idx="12"/>
          </p:nvPr>
        </p:nvSpPr>
        <p:spPr>
          <a:xfrm>
            <a:off x="8737600" y="6245225"/>
            <a:ext cx="2844800" cy="476250"/>
          </a:xfrm>
        </p:spPr>
        <p:txBody>
          <a:bodyPr vert="horz" wrap="square" lIns="91440" tIns="45720" rIns="91440" bIns="45720" numCol="1" anchor="t" anchorCtr="0" compatLnSpc="1">
            <a:prstTxWarp prst="textNoShape">
              <a:avLst/>
            </a:prstTxWarp>
          </a:bodyPr>
          <a:lstStyle>
            <a:lvl1pPr>
              <a:defRPr>
                <a:ea typeface="ＭＳ Ｐゴシック" panose="020B0600070205080204" pitchFamily="50" charset="-128"/>
              </a:defRPr>
            </a:lvl1pPr>
          </a:lstStyle>
          <a:p>
            <a:pPr>
              <a:defRPr/>
            </a:pPr>
            <a:fld id="{6AE36EDD-EC79-4601-81D0-95BD9C40D97E}" type="slidenum">
              <a:rPr lang="en-US" altLang="ja-JP"/>
              <a:pPr>
                <a:defRPr/>
              </a:pPr>
              <a:t>‹#›</a:t>
            </a:fld>
            <a:endParaRPr lang="en-US" altLang="ja-JP"/>
          </a:p>
        </p:txBody>
      </p:sp>
    </p:spTree>
    <p:extLst>
      <p:ext uri="{BB962C8B-B14F-4D97-AF65-F5344CB8AC3E}">
        <p14:creationId xmlns:p14="http://schemas.microsoft.com/office/powerpoint/2010/main" val="40725186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4" name="AutoShape 7">
            <a:extLst>
              <a:ext uri="{FF2B5EF4-FFF2-40B4-BE49-F238E27FC236}">
                <a16:creationId xmlns:a16="http://schemas.microsoft.com/office/drawing/2014/main" id="{FA8BD871-85DD-465D-A1E5-033CD194DEFC}"/>
              </a:ext>
            </a:extLst>
          </p:cNvPr>
          <p:cNvSpPr>
            <a:spLocks noChangeArrowheads="1"/>
          </p:cNvSpPr>
          <p:nvPr/>
        </p:nvSpPr>
        <p:spPr bwMode="auto">
          <a:xfrm>
            <a:off x="508000" y="4570414"/>
            <a:ext cx="1136651" cy="852487"/>
          </a:xfrm>
          <a:prstGeom prst="roundRect">
            <a:avLst>
              <a:gd name="adj" fmla="val 10958"/>
            </a:avLst>
          </a:prstGeom>
          <a:solidFill>
            <a:srgbClr val="6699FF"/>
          </a:solidFill>
          <a:ln w="57150">
            <a:solidFill>
              <a:srgbClr val="6699FF"/>
            </a:solidFill>
            <a:round/>
            <a:headEnd/>
            <a:tailEnd/>
          </a:ln>
          <a:effectLst/>
        </p:spPr>
        <p:txBody>
          <a:bodyPr wrap="none"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ja-JP" altLang="en-US" sz="2400"/>
          </a:p>
        </p:txBody>
      </p:sp>
      <p:sp>
        <p:nvSpPr>
          <p:cNvPr id="5" name="AutoShape 8">
            <a:extLst>
              <a:ext uri="{FF2B5EF4-FFF2-40B4-BE49-F238E27FC236}">
                <a16:creationId xmlns:a16="http://schemas.microsoft.com/office/drawing/2014/main" id="{7DA82338-8970-4074-AD29-D3307E56360C}"/>
              </a:ext>
            </a:extLst>
          </p:cNvPr>
          <p:cNvSpPr>
            <a:spLocks noChangeArrowheads="1"/>
          </p:cNvSpPr>
          <p:nvPr/>
        </p:nvSpPr>
        <p:spPr bwMode="auto">
          <a:xfrm>
            <a:off x="1809752" y="4572000"/>
            <a:ext cx="1136649" cy="852488"/>
          </a:xfrm>
          <a:prstGeom prst="roundRect">
            <a:avLst>
              <a:gd name="adj" fmla="val 10958"/>
            </a:avLst>
          </a:prstGeom>
          <a:solidFill>
            <a:srgbClr val="3366FF"/>
          </a:solidFill>
          <a:ln w="57150">
            <a:solidFill>
              <a:srgbClr val="3366FF"/>
            </a:solidFill>
            <a:round/>
            <a:headEnd/>
            <a:tailEnd/>
          </a:ln>
          <a:effectLst/>
        </p:spPr>
        <p:txBody>
          <a:bodyPr wrap="none"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ja-JP" altLang="en-US" sz="2400"/>
          </a:p>
        </p:txBody>
      </p:sp>
      <p:sp>
        <p:nvSpPr>
          <p:cNvPr id="6" name="AutoShape 10">
            <a:extLst>
              <a:ext uri="{FF2B5EF4-FFF2-40B4-BE49-F238E27FC236}">
                <a16:creationId xmlns:a16="http://schemas.microsoft.com/office/drawing/2014/main" id="{07F62410-80A9-4F92-B094-2931529EB900}"/>
              </a:ext>
            </a:extLst>
          </p:cNvPr>
          <p:cNvSpPr>
            <a:spLocks noChangeArrowheads="1"/>
          </p:cNvSpPr>
          <p:nvPr/>
        </p:nvSpPr>
        <p:spPr bwMode="auto">
          <a:xfrm>
            <a:off x="508000" y="5548314"/>
            <a:ext cx="1136651" cy="852487"/>
          </a:xfrm>
          <a:prstGeom prst="roundRect">
            <a:avLst>
              <a:gd name="adj" fmla="val 10958"/>
            </a:avLst>
          </a:prstGeom>
          <a:solidFill>
            <a:srgbClr val="FF9900"/>
          </a:solidFill>
          <a:ln w="57150">
            <a:solidFill>
              <a:srgbClr val="FF9900"/>
            </a:solidFill>
            <a:round/>
            <a:headEnd/>
            <a:tailEnd/>
          </a:ln>
          <a:effectLst/>
        </p:spPr>
        <p:txBody>
          <a:bodyPr wrap="none"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ja-JP" altLang="en-US" sz="2400"/>
          </a:p>
        </p:txBody>
      </p:sp>
      <p:sp>
        <p:nvSpPr>
          <p:cNvPr id="7" name="AutoShape 11">
            <a:extLst>
              <a:ext uri="{FF2B5EF4-FFF2-40B4-BE49-F238E27FC236}">
                <a16:creationId xmlns:a16="http://schemas.microsoft.com/office/drawing/2014/main" id="{9D7299AB-4105-49FA-85BD-AE56DBD9C01E}"/>
              </a:ext>
            </a:extLst>
          </p:cNvPr>
          <p:cNvSpPr>
            <a:spLocks noChangeArrowheads="1"/>
          </p:cNvSpPr>
          <p:nvPr/>
        </p:nvSpPr>
        <p:spPr bwMode="auto">
          <a:xfrm>
            <a:off x="1809752" y="5548314"/>
            <a:ext cx="1136649" cy="852487"/>
          </a:xfrm>
          <a:prstGeom prst="roundRect">
            <a:avLst>
              <a:gd name="adj" fmla="val 10958"/>
            </a:avLst>
          </a:prstGeom>
          <a:solidFill>
            <a:schemeClr val="bg1"/>
          </a:solidFill>
          <a:ln w="57150">
            <a:solidFill>
              <a:srgbClr val="6699FF"/>
            </a:solidFill>
            <a:round/>
            <a:headEnd/>
            <a:tailEnd/>
          </a:ln>
          <a:effectLst/>
        </p:spPr>
        <p:txBody>
          <a:bodyPr wrap="none"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ja-JP" altLang="en-US" sz="2400"/>
          </a:p>
        </p:txBody>
      </p:sp>
      <p:sp>
        <p:nvSpPr>
          <p:cNvPr id="8" name="AutoShape 16">
            <a:extLst>
              <a:ext uri="{FF2B5EF4-FFF2-40B4-BE49-F238E27FC236}">
                <a16:creationId xmlns:a16="http://schemas.microsoft.com/office/drawing/2014/main" id="{924FD6DC-0713-4018-A2C9-26A6D1C04BBC}"/>
              </a:ext>
            </a:extLst>
          </p:cNvPr>
          <p:cNvSpPr>
            <a:spLocks noChangeArrowheads="1"/>
          </p:cNvSpPr>
          <p:nvPr/>
        </p:nvSpPr>
        <p:spPr bwMode="auto">
          <a:xfrm>
            <a:off x="3113618" y="5548314"/>
            <a:ext cx="1136649" cy="852487"/>
          </a:xfrm>
          <a:prstGeom prst="roundRect">
            <a:avLst>
              <a:gd name="adj" fmla="val 10958"/>
            </a:avLst>
          </a:prstGeom>
          <a:solidFill>
            <a:srgbClr val="6699FF"/>
          </a:solidFill>
          <a:ln w="57150">
            <a:solidFill>
              <a:srgbClr val="3366FF"/>
            </a:solidFill>
            <a:round/>
            <a:headEnd/>
            <a:tailEnd/>
          </a:ln>
          <a:effectLst/>
        </p:spPr>
        <p:txBody>
          <a:bodyPr wrap="none"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ja-JP" altLang="en-US" sz="2400"/>
          </a:p>
        </p:txBody>
      </p:sp>
      <p:sp>
        <p:nvSpPr>
          <p:cNvPr id="9" name="AutoShape 17">
            <a:extLst>
              <a:ext uri="{FF2B5EF4-FFF2-40B4-BE49-F238E27FC236}">
                <a16:creationId xmlns:a16="http://schemas.microsoft.com/office/drawing/2014/main" id="{385F34AF-C8BE-4DA0-8415-E75B9316F180}"/>
              </a:ext>
            </a:extLst>
          </p:cNvPr>
          <p:cNvSpPr>
            <a:spLocks noChangeArrowheads="1"/>
          </p:cNvSpPr>
          <p:nvPr/>
        </p:nvSpPr>
        <p:spPr bwMode="auto">
          <a:xfrm>
            <a:off x="508000" y="3594100"/>
            <a:ext cx="1136651" cy="852488"/>
          </a:xfrm>
          <a:prstGeom prst="roundRect">
            <a:avLst>
              <a:gd name="adj" fmla="val 10958"/>
            </a:avLst>
          </a:prstGeom>
          <a:solidFill>
            <a:schemeClr val="bg1"/>
          </a:solidFill>
          <a:ln w="57150">
            <a:solidFill>
              <a:srgbClr val="FF9900"/>
            </a:solidFill>
            <a:round/>
            <a:headEnd/>
            <a:tailEnd/>
          </a:ln>
          <a:effectLst/>
        </p:spPr>
        <p:txBody>
          <a:bodyPr wrap="none"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ja-JP" altLang="en-US" sz="2400"/>
          </a:p>
        </p:txBody>
      </p:sp>
      <p:sp>
        <p:nvSpPr>
          <p:cNvPr id="10" name="Rectangle 18">
            <a:extLst>
              <a:ext uri="{FF2B5EF4-FFF2-40B4-BE49-F238E27FC236}">
                <a16:creationId xmlns:a16="http://schemas.microsoft.com/office/drawing/2014/main" id="{3F5A0CA9-CDC6-474A-866A-5F47C6DEF196}"/>
              </a:ext>
            </a:extLst>
          </p:cNvPr>
          <p:cNvSpPr>
            <a:spLocks noChangeArrowheads="1"/>
          </p:cNvSpPr>
          <p:nvPr/>
        </p:nvSpPr>
        <p:spPr bwMode="auto">
          <a:xfrm>
            <a:off x="12090400" y="0"/>
            <a:ext cx="101600" cy="6858000"/>
          </a:xfrm>
          <a:prstGeom prst="rect">
            <a:avLst/>
          </a:prstGeom>
          <a:solidFill>
            <a:srgbClr val="FF9933"/>
          </a:solidFill>
          <a:ln w="9525">
            <a:solidFill>
              <a:srgbClr val="FF9933"/>
            </a:solidFill>
            <a:miter lim="800000"/>
            <a:headEnd/>
            <a:tailEnd/>
          </a:ln>
          <a:effectLst/>
        </p:spPr>
        <p:txBody>
          <a:bodyPr wrap="none"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ja-JP" altLang="en-US" sz="2400"/>
          </a:p>
        </p:txBody>
      </p:sp>
      <p:sp>
        <p:nvSpPr>
          <p:cNvPr id="3074" name="Rectangle 2"/>
          <p:cNvSpPr>
            <a:spLocks noGrp="1" noChangeArrowheads="1"/>
          </p:cNvSpPr>
          <p:nvPr>
            <p:ph type="ctrTitle"/>
          </p:nvPr>
        </p:nvSpPr>
        <p:spPr>
          <a:xfrm>
            <a:off x="4978400" y="914400"/>
            <a:ext cx="6604000" cy="1905000"/>
          </a:xfrm>
        </p:spPr>
        <p:txBody>
          <a:bodyPr/>
          <a:lstStyle>
            <a:lvl1pPr>
              <a:defRPr/>
            </a:lvl1pPr>
          </a:lstStyle>
          <a:p>
            <a:pPr lvl="0"/>
            <a:r>
              <a:rPr lang="ja-JP" altLang="en-US" noProof="0"/>
              <a:t>マスタ タイトルの</a:t>
            </a:r>
            <a:br>
              <a:rPr lang="ja-JP" altLang="en-US" noProof="0"/>
            </a:br>
            <a:r>
              <a:rPr lang="ja-JP" altLang="en-US" noProof="0"/>
              <a:t>書式設定</a:t>
            </a:r>
          </a:p>
        </p:txBody>
      </p:sp>
      <p:sp>
        <p:nvSpPr>
          <p:cNvPr id="3075" name="Rectangle 3"/>
          <p:cNvSpPr>
            <a:spLocks noGrp="1" noChangeArrowheads="1"/>
          </p:cNvSpPr>
          <p:nvPr>
            <p:ph type="subTitle" idx="1"/>
          </p:nvPr>
        </p:nvSpPr>
        <p:spPr>
          <a:xfrm>
            <a:off x="4978400" y="3810000"/>
            <a:ext cx="6604000" cy="1371600"/>
          </a:xfrm>
        </p:spPr>
        <p:txBody>
          <a:bodyPr/>
          <a:lstStyle>
            <a:lvl1pPr marL="0" indent="0">
              <a:buFont typeface="Wingdings" panose="05000000000000000000" pitchFamily="2" charset="2"/>
              <a:buNone/>
              <a:defRPr/>
            </a:lvl1pPr>
          </a:lstStyle>
          <a:p>
            <a:pPr lvl="0"/>
            <a:r>
              <a:rPr lang="ja-JP" altLang="en-US" noProof="0"/>
              <a:t>マスタ サブタイトルの書式設定</a:t>
            </a:r>
          </a:p>
        </p:txBody>
      </p:sp>
      <p:sp>
        <p:nvSpPr>
          <p:cNvPr id="11" name="Rectangle 4">
            <a:extLst>
              <a:ext uri="{FF2B5EF4-FFF2-40B4-BE49-F238E27FC236}">
                <a16:creationId xmlns:a16="http://schemas.microsoft.com/office/drawing/2014/main" id="{81D335F4-49D4-4821-A6C5-A90163C7F51E}"/>
              </a:ext>
            </a:extLst>
          </p:cNvPr>
          <p:cNvSpPr>
            <a:spLocks noGrp="1" noChangeArrowheads="1"/>
          </p:cNvSpPr>
          <p:nvPr>
            <p:ph type="dt" sz="half" idx="10"/>
          </p:nvPr>
        </p:nvSpPr>
        <p:spPr>
          <a:xfrm>
            <a:off x="203200" y="6477000"/>
            <a:ext cx="2540000" cy="457200"/>
          </a:xfrm>
        </p:spPr>
        <p:txBody>
          <a:bodyPr/>
          <a:lstStyle>
            <a:lvl1pPr>
              <a:defRPr/>
            </a:lvl1pPr>
          </a:lstStyle>
          <a:p>
            <a:pPr>
              <a:defRPr/>
            </a:pPr>
            <a:endParaRPr lang="en-US" altLang="ja-JP"/>
          </a:p>
        </p:txBody>
      </p:sp>
      <p:sp>
        <p:nvSpPr>
          <p:cNvPr id="12" name="Rectangle 5">
            <a:extLst>
              <a:ext uri="{FF2B5EF4-FFF2-40B4-BE49-F238E27FC236}">
                <a16:creationId xmlns:a16="http://schemas.microsoft.com/office/drawing/2014/main" id="{36501D32-1A1A-40E3-A0D6-43C42B387126}"/>
              </a:ext>
            </a:extLst>
          </p:cNvPr>
          <p:cNvSpPr>
            <a:spLocks noGrp="1" noChangeArrowheads="1"/>
          </p:cNvSpPr>
          <p:nvPr>
            <p:ph type="ftr" sz="quarter" idx="11"/>
          </p:nvPr>
        </p:nvSpPr>
        <p:spPr>
          <a:xfrm>
            <a:off x="4165600" y="6477000"/>
            <a:ext cx="3860800" cy="457200"/>
          </a:xfrm>
        </p:spPr>
        <p:txBody>
          <a:bodyPr/>
          <a:lstStyle>
            <a:lvl1pPr>
              <a:defRPr/>
            </a:lvl1pPr>
          </a:lstStyle>
          <a:p>
            <a:pPr>
              <a:defRPr/>
            </a:pPr>
            <a:endParaRPr lang="en-US" altLang="ja-JP"/>
          </a:p>
        </p:txBody>
      </p:sp>
      <p:sp>
        <p:nvSpPr>
          <p:cNvPr id="13" name="Rectangle 6">
            <a:extLst>
              <a:ext uri="{FF2B5EF4-FFF2-40B4-BE49-F238E27FC236}">
                <a16:creationId xmlns:a16="http://schemas.microsoft.com/office/drawing/2014/main" id="{89A02BD6-58D0-4C61-8655-9B26B0083B41}"/>
              </a:ext>
            </a:extLst>
          </p:cNvPr>
          <p:cNvSpPr>
            <a:spLocks noGrp="1" noChangeArrowheads="1"/>
          </p:cNvSpPr>
          <p:nvPr>
            <p:ph type="sldNum" sz="quarter" idx="12"/>
          </p:nvPr>
        </p:nvSpPr>
        <p:spPr>
          <a:xfrm>
            <a:off x="9448800" y="6477000"/>
            <a:ext cx="2540000" cy="457200"/>
          </a:xfrm>
        </p:spPr>
        <p:txBody>
          <a:bodyPr/>
          <a:lstStyle>
            <a:lvl1pPr>
              <a:defRPr/>
            </a:lvl1pPr>
          </a:lstStyle>
          <a:p>
            <a:pPr>
              <a:defRPr/>
            </a:pPr>
            <a:fld id="{8FB3B0BB-D089-4835-9C7A-148F6F4F40A0}" type="slidenum">
              <a:rPr lang="en-US" altLang="ja-JP"/>
              <a:pPr>
                <a:defRPr/>
              </a:pPr>
              <a:t>‹#›</a:t>
            </a:fld>
            <a:endParaRPr lang="en-US" altLang="ja-JP"/>
          </a:p>
        </p:txBody>
      </p:sp>
    </p:spTree>
    <p:extLst>
      <p:ext uri="{BB962C8B-B14F-4D97-AF65-F5344CB8AC3E}">
        <p14:creationId xmlns:p14="http://schemas.microsoft.com/office/powerpoint/2010/main" val="174074321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3">
            <a:extLst>
              <a:ext uri="{FF2B5EF4-FFF2-40B4-BE49-F238E27FC236}">
                <a16:creationId xmlns:a16="http://schemas.microsoft.com/office/drawing/2014/main" id="{CBC036EB-4911-44F7-9EAD-8100A959C8FD}"/>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4">
            <a:extLst>
              <a:ext uri="{FF2B5EF4-FFF2-40B4-BE49-F238E27FC236}">
                <a16:creationId xmlns:a16="http://schemas.microsoft.com/office/drawing/2014/main" id="{CAA2F22C-966C-4DC8-82ED-578E885D7BC2}"/>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15">
            <a:extLst>
              <a:ext uri="{FF2B5EF4-FFF2-40B4-BE49-F238E27FC236}">
                <a16:creationId xmlns:a16="http://schemas.microsoft.com/office/drawing/2014/main" id="{257D55E3-2A32-48D2-9568-7F23D81DA94D}"/>
              </a:ext>
            </a:extLst>
          </p:cNvPr>
          <p:cNvSpPr>
            <a:spLocks noGrp="1" noChangeArrowheads="1"/>
          </p:cNvSpPr>
          <p:nvPr>
            <p:ph type="sldNum" sz="quarter" idx="12"/>
          </p:nvPr>
        </p:nvSpPr>
        <p:spPr>
          <a:ln/>
        </p:spPr>
        <p:txBody>
          <a:bodyPr/>
          <a:lstStyle>
            <a:lvl1pPr>
              <a:defRPr/>
            </a:lvl1pPr>
          </a:lstStyle>
          <a:p>
            <a:pPr>
              <a:defRPr/>
            </a:pPr>
            <a:fld id="{358E192B-9898-4280-9803-F5281F4C50A7}" type="slidenum">
              <a:rPr lang="en-US" altLang="ja-JP"/>
              <a:pPr>
                <a:defRPr/>
              </a:pPr>
              <a:t>‹#›</a:t>
            </a:fld>
            <a:endParaRPr lang="en-US" altLang="ja-JP"/>
          </a:p>
        </p:txBody>
      </p:sp>
    </p:spTree>
    <p:extLst>
      <p:ext uri="{BB962C8B-B14F-4D97-AF65-F5344CB8AC3E}">
        <p14:creationId xmlns:p14="http://schemas.microsoft.com/office/powerpoint/2010/main" val="210471140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1" y="1709739"/>
            <a:ext cx="10515600" cy="2852737"/>
          </a:xfrm>
        </p:spPr>
        <p:txBody>
          <a:bodyPr anchor="b"/>
          <a:lstStyle>
            <a:lvl1pPr>
              <a:defRPr sz="6000"/>
            </a:lvl1pPr>
          </a:lstStyle>
          <a:p>
            <a:r>
              <a:rPr lang="ja-JP" altLang="en-US"/>
              <a:t>マスター タイトルの書式設定</a:t>
            </a:r>
          </a:p>
        </p:txBody>
      </p:sp>
      <p:sp>
        <p:nvSpPr>
          <p:cNvPr id="3" name="テキスト プレースホルダー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ja-JP" altLang="en-US"/>
              <a:t>マスター テキストの書式設定</a:t>
            </a:r>
          </a:p>
        </p:txBody>
      </p:sp>
      <p:sp>
        <p:nvSpPr>
          <p:cNvPr id="4" name="Rectangle 13">
            <a:extLst>
              <a:ext uri="{FF2B5EF4-FFF2-40B4-BE49-F238E27FC236}">
                <a16:creationId xmlns:a16="http://schemas.microsoft.com/office/drawing/2014/main" id="{7956881B-DEAC-41E8-AB09-98851D39C7C5}"/>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4">
            <a:extLst>
              <a:ext uri="{FF2B5EF4-FFF2-40B4-BE49-F238E27FC236}">
                <a16:creationId xmlns:a16="http://schemas.microsoft.com/office/drawing/2014/main" id="{FDA50C3A-C9AF-4700-874E-2818AC779ADF}"/>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15">
            <a:extLst>
              <a:ext uri="{FF2B5EF4-FFF2-40B4-BE49-F238E27FC236}">
                <a16:creationId xmlns:a16="http://schemas.microsoft.com/office/drawing/2014/main" id="{26CC143F-B7DB-47AB-A381-29EBFB95F616}"/>
              </a:ext>
            </a:extLst>
          </p:cNvPr>
          <p:cNvSpPr>
            <a:spLocks noGrp="1" noChangeArrowheads="1"/>
          </p:cNvSpPr>
          <p:nvPr>
            <p:ph type="sldNum" sz="quarter" idx="12"/>
          </p:nvPr>
        </p:nvSpPr>
        <p:spPr>
          <a:ln/>
        </p:spPr>
        <p:txBody>
          <a:bodyPr/>
          <a:lstStyle>
            <a:lvl1pPr>
              <a:defRPr/>
            </a:lvl1pPr>
          </a:lstStyle>
          <a:p>
            <a:pPr>
              <a:defRPr/>
            </a:pPr>
            <a:fld id="{73BA2E34-510F-44C9-9225-449FFFDEE018}" type="slidenum">
              <a:rPr lang="en-US" altLang="ja-JP"/>
              <a:pPr>
                <a:defRPr/>
              </a:pPr>
              <a:t>‹#›</a:t>
            </a:fld>
            <a:endParaRPr lang="en-US" altLang="ja-JP"/>
          </a:p>
        </p:txBody>
      </p:sp>
    </p:spTree>
    <p:extLst>
      <p:ext uri="{BB962C8B-B14F-4D97-AF65-F5344CB8AC3E}">
        <p14:creationId xmlns:p14="http://schemas.microsoft.com/office/powerpoint/2010/main" val="55522111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914400" y="1447800"/>
            <a:ext cx="5080000" cy="464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6197600" y="1447800"/>
            <a:ext cx="5080000" cy="464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13">
            <a:extLst>
              <a:ext uri="{FF2B5EF4-FFF2-40B4-BE49-F238E27FC236}">
                <a16:creationId xmlns:a16="http://schemas.microsoft.com/office/drawing/2014/main" id="{043E289D-C32C-49B5-BD49-456E48613966}"/>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14">
            <a:extLst>
              <a:ext uri="{FF2B5EF4-FFF2-40B4-BE49-F238E27FC236}">
                <a16:creationId xmlns:a16="http://schemas.microsoft.com/office/drawing/2014/main" id="{B1A66EC7-1C12-44EE-9A2E-29D437A56718}"/>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15">
            <a:extLst>
              <a:ext uri="{FF2B5EF4-FFF2-40B4-BE49-F238E27FC236}">
                <a16:creationId xmlns:a16="http://schemas.microsoft.com/office/drawing/2014/main" id="{26B41F00-8DDF-456F-8064-ABFC8C67C602}"/>
              </a:ext>
            </a:extLst>
          </p:cNvPr>
          <p:cNvSpPr>
            <a:spLocks noGrp="1" noChangeArrowheads="1"/>
          </p:cNvSpPr>
          <p:nvPr>
            <p:ph type="sldNum" sz="quarter" idx="12"/>
          </p:nvPr>
        </p:nvSpPr>
        <p:spPr>
          <a:ln/>
        </p:spPr>
        <p:txBody>
          <a:bodyPr/>
          <a:lstStyle>
            <a:lvl1pPr>
              <a:defRPr/>
            </a:lvl1pPr>
          </a:lstStyle>
          <a:p>
            <a:pPr>
              <a:defRPr/>
            </a:pPr>
            <a:fld id="{6C43EDB7-8FC6-4004-AE5D-1856D2CC255B}" type="slidenum">
              <a:rPr lang="en-US" altLang="ja-JP"/>
              <a:pPr>
                <a:defRPr/>
              </a:pPr>
              <a:t>‹#›</a:t>
            </a:fld>
            <a:endParaRPr lang="en-US" altLang="ja-JP"/>
          </a:p>
        </p:txBody>
      </p:sp>
    </p:spTree>
    <p:extLst>
      <p:ext uri="{BB962C8B-B14F-4D97-AF65-F5344CB8AC3E}">
        <p14:creationId xmlns:p14="http://schemas.microsoft.com/office/powerpoint/2010/main" val="388116086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40317" y="365126"/>
            <a:ext cx="10515600" cy="1325563"/>
          </a:xfrm>
        </p:spPr>
        <p:txBody>
          <a:bodyPr/>
          <a:lstStyle/>
          <a:p>
            <a:r>
              <a:rPr lang="ja-JP" altLang="en-US"/>
              <a:t>マスター タイトルの書式設定</a:t>
            </a:r>
          </a:p>
        </p:txBody>
      </p:sp>
      <p:sp>
        <p:nvSpPr>
          <p:cNvPr id="3" name="テキスト プレースホルダー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840318" y="2505075"/>
            <a:ext cx="5158316"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6172200" y="2505075"/>
            <a:ext cx="518371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13">
            <a:extLst>
              <a:ext uri="{FF2B5EF4-FFF2-40B4-BE49-F238E27FC236}">
                <a16:creationId xmlns:a16="http://schemas.microsoft.com/office/drawing/2014/main" id="{3BF2E1FA-99C6-4AB2-9FBA-B04E5A0B151C}"/>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8" name="Rectangle 14">
            <a:extLst>
              <a:ext uri="{FF2B5EF4-FFF2-40B4-BE49-F238E27FC236}">
                <a16:creationId xmlns:a16="http://schemas.microsoft.com/office/drawing/2014/main" id="{7E138A1A-5D12-474D-B011-623CCE94A5C5}"/>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9" name="Rectangle 15">
            <a:extLst>
              <a:ext uri="{FF2B5EF4-FFF2-40B4-BE49-F238E27FC236}">
                <a16:creationId xmlns:a16="http://schemas.microsoft.com/office/drawing/2014/main" id="{3803A2EF-16AB-4F59-845A-0E5895F0F57E}"/>
              </a:ext>
            </a:extLst>
          </p:cNvPr>
          <p:cNvSpPr>
            <a:spLocks noGrp="1" noChangeArrowheads="1"/>
          </p:cNvSpPr>
          <p:nvPr>
            <p:ph type="sldNum" sz="quarter" idx="12"/>
          </p:nvPr>
        </p:nvSpPr>
        <p:spPr>
          <a:ln/>
        </p:spPr>
        <p:txBody>
          <a:bodyPr/>
          <a:lstStyle>
            <a:lvl1pPr>
              <a:defRPr/>
            </a:lvl1pPr>
          </a:lstStyle>
          <a:p>
            <a:pPr>
              <a:defRPr/>
            </a:pPr>
            <a:fld id="{4AFE7450-14E3-484E-A19B-4D076172A339}" type="slidenum">
              <a:rPr lang="en-US" altLang="ja-JP"/>
              <a:pPr>
                <a:defRPr/>
              </a:pPr>
              <a:t>‹#›</a:t>
            </a:fld>
            <a:endParaRPr lang="en-US" altLang="ja-JP"/>
          </a:p>
        </p:txBody>
      </p:sp>
    </p:spTree>
    <p:extLst>
      <p:ext uri="{BB962C8B-B14F-4D97-AF65-F5344CB8AC3E}">
        <p14:creationId xmlns:p14="http://schemas.microsoft.com/office/powerpoint/2010/main" val="168533941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Rectangle 13">
            <a:extLst>
              <a:ext uri="{FF2B5EF4-FFF2-40B4-BE49-F238E27FC236}">
                <a16:creationId xmlns:a16="http://schemas.microsoft.com/office/drawing/2014/main" id="{EAE618EB-3021-4B97-AC42-C7EA856BE99A}"/>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14">
            <a:extLst>
              <a:ext uri="{FF2B5EF4-FFF2-40B4-BE49-F238E27FC236}">
                <a16:creationId xmlns:a16="http://schemas.microsoft.com/office/drawing/2014/main" id="{FF986A69-FF5B-4E08-801A-5A88B459F845}"/>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5" name="Rectangle 15">
            <a:extLst>
              <a:ext uri="{FF2B5EF4-FFF2-40B4-BE49-F238E27FC236}">
                <a16:creationId xmlns:a16="http://schemas.microsoft.com/office/drawing/2014/main" id="{62A706A6-E363-47B2-A79C-83339934A4BF}"/>
              </a:ext>
            </a:extLst>
          </p:cNvPr>
          <p:cNvSpPr>
            <a:spLocks noGrp="1" noChangeArrowheads="1"/>
          </p:cNvSpPr>
          <p:nvPr>
            <p:ph type="sldNum" sz="quarter" idx="12"/>
          </p:nvPr>
        </p:nvSpPr>
        <p:spPr>
          <a:ln/>
        </p:spPr>
        <p:txBody>
          <a:bodyPr/>
          <a:lstStyle>
            <a:lvl1pPr>
              <a:defRPr/>
            </a:lvl1pPr>
          </a:lstStyle>
          <a:p>
            <a:pPr>
              <a:defRPr/>
            </a:pPr>
            <a:fld id="{6DB3C6A8-402C-4223-A04C-08431F68C29B}" type="slidenum">
              <a:rPr lang="en-US" altLang="ja-JP"/>
              <a:pPr>
                <a:defRPr/>
              </a:pPr>
              <a:t>‹#›</a:t>
            </a:fld>
            <a:endParaRPr lang="en-US" altLang="ja-JP"/>
          </a:p>
        </p:txBody>
      </p:sp>
    </p:spTree>
    <p:extLst>
      <p:ext uri="{BB962C8B-B14F-4D97-AF65-F5344CB8AC3E}">
        <p14:creationId xmlns:p14="http://schemas.microsoft.com/office/powerpoint/2010/main" val="2104230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pic>
        <p:nvPicPr>
          <p:cNvPr id="8" name="画像 7" descr="しずく-HD-コンテンツ-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タイトル 1"/>
          <p:cNvSpPr>
            <a:spLocks noGrp="1"/>
          </p:cNvSpPr>
          <p:nvPr>
            <p:ph type="title"/>
          </p:nvPr>
        </p:nvSpPr>
        <p:spPr/>
        <p:txBody>
          <a:bodyPr rtlCol="0"/>
          <a:lstStyle/>
          <a:p>
            <a:pPr rtl="0"/>
            <a:r>
              <a:rPr lang="ja-JP" altLang="en-US" noProof="0"/>
              <a:t>マスター タイトルの書式設定</a:t>
            </a:r>
          </a:p>
        </p:txBody>
      </p:sp>
      <p:sp>
        <p:nvSpPr>
          <p:cNvPr id="3" name="日付プレースホルダー 2"/>
          <p:cNvSpPr>
            <a:spLocks noGrp="1"/>
          </p:cNvSpPr>
          <p:nvPr>
            <p:ph type="dt" sz="half" idx="10"/>
          </p:nvPr>
        </p:nvSpPr>
        <p:spPr/>
        <p:txBody>
          <a:bodyPr rtlCol="0"/>
          <a:lstStyle/>
          <a:p>
            <a:pPr rtl="0"/>
            <a:fld id="{4D155D5C-FF06-4482-BDEE-E204A666A3B1}" type="datetime1">
              <a:rPr lang="en-US" altLang="ja-JP" noProof="0" smtClean="0"/>
              <a:t>7/8/2026</a:t>
            </a:fld>
            <a:endParaRPr lang="ja-JP" altLang="en-US" noProof="0"/>
          </a:p>
        </p:txBody>
      </p:sp>
      <p:sp>
        <p:nvSpPr>
          <p:cNvPr id="4" name="フッター プレースホルダー 3"/>
          <p:cNvSpPr>
            <a:spLocks noGrp="1"/>
          </p:cNvSpPr>
          <p:nvPr>
            <p:ph type="ftr" sz="quarter" idx="11"/>
          </p:nvPr>
        </p:nvSpPr>
        <p:spPr/>
        <p:txBody>
          <a:bodyPr rtlCol="0"/>
          <a:lstStyle/>
          <a:p>
            <a:pPr rtl="0"/>
            <a:endParaRPr lang="ja-JP" altLang="en-US" noProof="0"/>
          </a:p>
        </p:txBody>
      </p:sp>
      <p:sp>
        <p:nvSpPr>
          <p:cNvPr id="5" name="スライド番号プレースホルダー 4"/>
          <p:cNvSpPr>
            <a:spLocks noGrp="1"/>
          </p:cNvSpPr>
          <p:nvPr>
            <p:ph type="sldNum" sz="quarter" idx="12"/>
          </p:nvPr>
        </p:nvSpPr>
        <p:spPr/>
        <p:txBody>
          <a:bodyPr rtlCol="0"/>
          <a:lstStyle/>
          <a:p>
            <a:pPr rtl="0"/>
            <a:fld id="{6D22F896-40B5-4ADD-8801-0D06FADFA095}" type="slidenum">
              <a:rPr lang="en-US" altLang="ja-JP" noProof="0" smtClean="0"/>
              <a:t>‹#›</a:t>
            </a:fld>
            <a:endParaRPr lang="ja-JP" altLang="en-US" noProof="0"/>
          </a:p>
        </p:txBody>
      </p:sp>
    </p:spTree>
    <p:extLst>
      <p:ext uri="{BB962C8B-B14F-4D97-AF65-F5344CB8AC3E}">
        <p14:creationId xmlns:p14="http://schemas.microsoft.com/office/powerpoint/2010/main" val="61332689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13">
            <a:extLst>
              <a:ext uri="{FF2B5EF4-FFF2-40B4-BE49-F238E27FC236}">
                <a16:creationId xmlns:a16="http://schemas.microsoft.com/office/drawing/2014/main" id="{7B981BC0-8EB2-426F-A645-B900885E86F3}"/>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3" name="Rectangle 14">
            <a:extLst>
              <a:ext uri="{FF2B5EF4-FFF2-40B4-BE49-F238E27FC236}">
                <a16:creationId xmlns:a16="http://schemas.microsoft.com/office/drawing/2014/main" id="{C698DBCB-848F-4C0E-8C29-9A79F32BFEB2}"/>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4" name="Rectangle 15">
            <a:extLst>
              <a:ext uri="{FF2B5EF4-FFF2-40B4-BE49-F238E27FC236}">
                <a16:creationId xmlns:a16="http://schemas.microsoft.com/office/drawing/2014/main" id="{48DDF1CE-9F43-4926-B803-A71434CD2EC7}"/>
              </a:ext>
            </a:extLst>
          </p:cNvPr>
          <p:cNvSpPr>
            <a:spLocks noGrp="1" noChangeArrowheads="1"/>
          </p:cNvSpPr>
          <p:nvPr>
            <p:ph type="sldNum" sz="quarter" idx="12"/>
          </p:nvPr>
        </p:nvSpPr>
        <p:spPr>
          <a:ln/>
        </p:spPr>
        <p:txBody>
          <a:bodyPr/>
          <a:lstStyle>
            <a:lvl1pPr>
              <a:defRPr/>
            </a:lvl1pPr>
          </a:lstStyle>
          <a:p>
            <a:pPr>
              <a:defRPr/>
            </a:pPr>
            <a:fld id="{6FBCDA06-EE43-446D-8667-BE56D60BFE99}" type="slidenum">
              <a:rPr lang="en-US" altLang="ja-JP"/>
              <a:pPr>
                <a:defRPr/>
              </a:pPr>
              <a:t>‹#›</a:t>
            </a:fld>
            <a:endParaRPr lang="en-US" altLang="ja-JP"/>
          </a:p>
        </p:txBody>
      </p:sp>
    </p:spTree>
    <p:extLst>
      <p:ext uri="{BB962C8B-B14F-4D97-AF65-F5344CB8AC3E}">
        <p14:creationId xmlns:p14="http://schemas.microsoft.com/office/powerpoint/2010/main" val="2813753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40318" y="457200"/>
            <a:ext cx="3932767" cy="1600200"/>
          </a:xfrm>
        </p:spPr>
        <p:txBody>
          <a:bodyPr anchor="b"/>
          <a:lstStyle>
            <a:lvl1pPr>
              <a:defRPr sz="3200"/>
            </a:lvl1pPr>
          </a:lstStyle>
          <a:p>
            <a:r>
              <a:rPr lang="ja-JP" altLang="en-US"/>
              <a:t>マスター タイトルの書式設定</a:t>
            </a:r>
          </a:p>
        </p:txBody>
      </p:sp>
      <p:sp>
        <p:nvSpPr>
          <p:cNvPr id="3" name="コンテンツ プレースホルダー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Rectangle 13">
            <a:extLst>
              <a:ext uri="{FF2B5EF4-FFF2-40B4-BE49-F238E27FC236}">
                <a16:creationId xmlns:a16="http://schemas.microsoft.com/office/drawing/2014/main" id="{6326B39A-BCF3-4E39-B5B6-F3868CA1A1C2}"/>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14">
            <a:extLst>
              <a:ext uri="{FF2B5EF4-FFF2-40B4-BE49-F238E27FC236}">
                <a16:creationId xmlns:a16="http://schemas.microsoft.com/office/drawing/2014/main" id="{94340D25-44FF-4363-A7EB-39B24FDB1E4E}"/>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15">
            <a:extLst>
              <a:ext uri="{FF2B5EF4-FFF2-40B4-BE49-F238E27FC236}">
                <a16:creationId xmlns:a16="http://schemas.microsoft.com/office/drawing/2014/main" id="{D50BE9AC-6808-456E-A91C-1EF0DC9842BD}"/>
              </a:ext>
            </a:extLst>
          </p:cNvPr>
          <p:cNvSpPr>
            <a:spLocks noGrp="1" noChangeArrowheads="1"/>
          </p:cNvSpPr>
          <p:nvPr>
            <p:ph type="sldNum" sz="quarter" idx="12"/>
          </p:nvPr>
        </p:nvSpPr>
        <p:spPr>
          <a:ln/>
        </p:spPr>
        <p:txBody>
          <a:bodyPr/>
          <a:lstStyle>
            <a:lvl1pPr>
              <a:defRPr/>
            </a:lvl1pPr>
          </a:lstStyle>
          <a:p>
            <a:pPr>
              <a:defRPr/>
            </a:pPr>
            <a:fld id="{A46FA0F2-1A02-4722-88D1-BC800F23D1F4}" type="slidenum">
              <a:rPr lang="en-US" altLang="ja-JP"/>
              <a:pPr>
                <a:defRPr/>
              </a:pPr>
              <a:t>‹#›</a:t>
            </a:fld>
            <a:endParaRPr lang="en-US" altLang="ja-JP"/>
          </a:p>
        </p:txBody>
      </p:sp>
    </p:spTree>
    <p:extLst>
      <p:ext uri="{BB962C8B-B14F-4D97-AF65-F5344CB8AC3E}">
        <p14:creationId xmlns:p14="http://schemas.microsoft.com/office/powerpoint/2010/main" val="392419325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40318" y="457200"/>
            <a:ext cx="3932767" cy="1600200"/>
          </a:xfrm>
        </p:spPr>
        <p:txBody>
          <a:bodyPr anchor="b"/>
          <a:lstStyle>
            <a:lvl1pPr>
              <a:defRPr sz="3200"/>
            </a:lvl1pPr>
          </a:lstStyle>
          <a:p>
            <a:r>
              <a:rPr lang="ja-JP" altLang="en-US"/>
              <a:t>マスター タイトルの書式設定</a:t>
            </a:r>
          </a:p>
        </p:txBody>
      </p:sp>
      <p:sp>
        <p:nvSpPr>
          <p:cNvPr id="3" name="図プレースホルダー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ー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Rectangle 13">
            <a:extLst>
              <a:ext uri="{FF2B5EF4-FFF2-40B4-BE49-F238E27FC236}">
                <a16:creationId xmlns:a16="http://schemas.microsoft.com/office/drawing/2014/main" id="{E400FE16-3B09-41C7-9FDA-EF1F0872B698}"/>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14">
            <a:extLst>
              <a:ext uri="{FF2B5EF4-FFF2-40B4-BE49-F238E27FC236}">
                <a16:creationId xmlns:a16="http://schemas.microsoft.com/office/drawing/2014/main" id="{F63FB7F7-F78C-4A40-9142-EF42F454D7A7}"/>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15">
            <a:extLst>
              <a:ext uri="{FF2B5EF4-FFF2-40B4-BE49-F238E27FC236}">
                <a16:creationId xmlns:a16="http://schemas.microsoft.com/office/drawing/2014/main" id="{DFCC0C7B-2C9A-4B89-B2D7-0824E4B57376}"/>
              </a:ext>
            </a:extLst>
          </p:cNvPr>
          <p:cNvSpPr>
            <a:spLocks noGrp="1" noChangeArrowheads="1"/>
          </p:cNvSpPr>
          <p:nvPr>
            <p:ph type="sldNum" sz="quarter" idx="12"/>
          </p:nvPr>
        </p:nvSpPr>
        <p:spPr>
          <a:ln/>
        </p:spPr>
        <p:txBody>
          <a:bodyPr/>
          <a:lstStyle>
            <a:lvl1pPr>
              <a:defRPr/>
            </a:lvl1pPr>
          </a:lstStyle>
          <a:p>
            <a:pPr>
              <a:defRPr/>
            </a:pPr>
            <a:fld id="{0E357737-05CB-4AAD-B3F9-BC850C2ADE2D}" type="slidenum">
              <a:rPr lang="en-US" altLang="ja-JP"/>
              <a:pPr>
                <a:defRPr/>
              </a:pPr>
              <a:t>‹#›</a:t>
            </a:fld>
            <a:endParaRPr lang="en-US" altLang="ja-JP"/>
          </a:p>
        </p:txBody>
      </p:sp>
    </p:spTree>
    <p:extLst>
      <p:ext uri="{BB962C8B-B14F-4D97-AF65-F5344CB8AC3E}">
        <p14:creationId xmlns:p14="http://schemas.microsoft.com/office/powerpoint/2010/main" val="408001852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3">
            <a:extLst>
              <a:ext uri="{FF2B5EF4-FFF2-40B4-BE49-F238E27FC236}">
                <a16:creationId xmlns:a16="http://schemas.microsoft.com/office/drawing/2014/main" id="{01EE1745-6B0A-4D2A-8A90-48F6D9847FE1}"/>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4">
            <a:extLst>
              <a:ext uri="{FF2B5EF4-FFF2-40B4-BE49-F238E27FC236}">
                <a16:creationId xmlns:a16="http://schemas.microsoft.com/office/drawing/2014/main" id="{D592F390-F315-4CC1-8684-BDD4CCCB9E44}"/>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15">
            <a:extLst>
              <a:ext uri="{FF2B5EF4-FFF2-40B4-BE49-F238E27FC236}">
                <a16:creationId xmlns:a16="http://schemas.microsoft.com/office/drawing/2014/main" id="{03C18391-0999-48DE-B968-5DA07E0601E9}"/>
              </a:ext>
            </a:extLst>
          </p:cNvPr>
          <p:cNvSpPr>
            <a:spLocks noGrp="1" noChangeArrowheads="1"/>
          </p:cNvSpPr>
          <p:nvPr>
            <p:ph type="sldNum" sz="quarter" idx="12"/>
          </p:nvPr>
        </p:nvSpPr>
        <p:spPr>
          <a:ln/>
        </p:spPr>
        <p:txBody>
          <a:bodyPr/>
          <a:lstStyle>
            <a:lvl1pPr>
              <a:defRPr/>
            </a:lvl1pPr>
          </a:lstStyle>
          <a:p>
            <a:pPr>
              <a:defRPr/>
            </a:pPr>
            <a:fld id="{413C9D10-6671-4511-B60D-7F238E18B223}" type="slidenum">
              <a:rPr lang="en-US" altLang="ja-JP"/>
              <a:pPr>
                <a:defRPr/>
              </a:pPr>
              <a:t>‹#›</a:t>
            </a:fld>
            <a:endParaRPr lang="en-US" altLang="ja-JP"/>
          </a:p>
        </p:txBody>
      </p:sp>
    </p:spTree>
    <p:extLst>
      <p:ext uri="{BB962C8B-B14F-4D97-AF65-F5344CB8AC3E}">
        <p14:creationId xmlns:p14="http://schemas.microsoft.com/office/powerpoint/2010/main" val="422814486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686800" y="304800"/>
            <a:ext cx="2590800" cy="5791200"/>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914400" y="304800"/>
            <a:ext cx="7569200" cy="579120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3">
            <a:extLst>
              <a:ext uri="{FF2B5EF4-FFF2-40B4-BE49-F238E27FC236}">
                <a16:creationId xmlns:a16="http://schemas.microsoft.com/office/drawing/2014/main" id="{A6CA87A4-DBF8-49A6-8AF8-8C01E5AD8874}"/>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4">
            <a:extLst>
              <a:ext uri="{FF2B5EF4-FFF2-40B4-BE49-F238E27FC236}">
                <a16:creationId xmlns:a16="http://schemas.microsoft.com/office/drawing/2014/main" id="{9A90318D-8F89-44CB-ABE6-24ED077BF1F3}"/>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15">
            <a:extLst>
              <a:ext uri="{FF2B5EF4-FFF2-40B4-BE49-F238E27FC236}">
                <a16:creationId xmlns:a16="http://schemas.microsoft.com/office/drawing/2014/main" id="{7406178B-9F43-411B-9501-25091B675DCC}"/>
              </a:ext>
            </a:extLst>
          </p:cNvPr>
          <p:cNvSpPr>
            <a:spLocks noGrp="1" noChangeArrowheads="1"/>
          </p:cNvSpPr>
          <p:nvPr>
            <p:ph type="sldNum" sz="quarter" idx="12"/>
          </p:nvPr>
        </p:nvSpPr>
        <p:spPr>
          <a:ln/>
        </p:spPr>
        <p:txBody>
          <a:bodyPr/>
          <a:lstStyle>
            <a:lvl1pPr>
              <a:defRPr/>
            </a:lvl1pPr>
          </a:lstStyle>
          <a:p>
            <a:pPr>
              <a:defRPr/>
            </a:pPr>
            <a:fld id="{04EC2032-196D-4970-AF53-231E1E4BA3F3}" type="slidenum">
              <a:rPr lang="en-US" altLang="ja-JP"/>
              <a:pPr>
                <a:defRPr/>
              </a:pPr>
              <a:t>‹#›</a:t>
            </a:fld>
            <a:endParaRPr lang="en-US" altLang="ja-JP"/>
          </a:p>
        </p:txBody>
      </p:sp>
    </p:spTree>
    <p:extLst>
      <p:ext uri="{BB962C8B-B14F-4D97-AF65-F5344CB8AC3E}">
        <p14:creationId xmlns:p14="http://schemas.microsoft.com/office/powerpoint/2010/main" val="128634058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4" name="AutoShape 7">
            <a:extLst>
              <a:ext uri="{FF2B5EF4-FFF2-40B4-BE49-F238E27FC236}">
                <a16:creationId xmlns:a16="http://schemas.microsoft.com/office/drawing/2014/main" id="{DF37C7ED-03EC-4EC0-9746-E9A0AEB1544F}"/>
              </a:ext>
            </a:extLst>
          </p:cNvPr>
          <p:cNvSpPr>
            <a:spLocks noChangeArrowheads="1"/>
          </p:cNvSpPr>
          <p:nvPr/>
        </p:nvSpPr>
        <p:spPr bwMode="auto">
          <a:xfrm>
            <a:off x="508000" y="4570414"/>
            <a:ext cx="1136651" cy="852487"/>
          </a:xfrm>
          <a:prstGeom prst="roundRect">
            <a:avLst>
              <a:gd name="adj" fmla="val 10958"/>
            </a:avLst>
          </a:prstGeom>
          <a:solidFill>
            <a:srgbClr val="6699FF"/>
          </a:solidFill>
          <a:ln w="57150">
            <a:solidFill>
              <a:srgbClr val="6699FF"/>
            </a:solidFill>
            <a:round/>
            <a:headEnd/>
            <a:tailEnd/>
          </a:ln>
          <a:effectLst/>
        </p:spPr>
        <p:txBody>
          <a:bodyPr wrap="none"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ja-JP" altLang="en-US" sz="2400"/>
          </a:p>
        </p:txBody>
      </p:sp>
      <p:sp>
        <p:nvSpPr>
          <p:cNvPr id="5" name="AutoShape 8">
            <a:extLst>
              <a:ext uri="{FF2B5EF4-FFF2-40B4-BE49-F238E27FC236}">
                <a16:creationId xmlns:a16="http://schemas.microsoft.com/office/drawing/2014/main" id="{58A76BFA-B89E-4927-942C-AEA0349A365C}"/>
              </a:ext>
            </a:extLst>
          </p:cNvPr>
          <p:cNvSpPr>
            <a:spLocks noChangeArrowheads="1"/>
          </p:cNvSpPr>
          <p:nvPr/>
        </p:nvSpPr>
        <p:spPr bwMode="auto">
          <a:xfrm>
            <a:off x="1809752" y="4572000"/>
            <a:ext cx="1136649" cy="852488"/>
          </a:xfrm>
          <a:prstGeom prst="roundRect">
            <a:avLst>
              <a:gd name="adj" fmla="val 10958"/>
            </a:avLst>
          </a:prstGeom>
          <a:solidFill>
            <a:srgbClr val="3366FF"/>
          </a:solidFill>
          <a:ln w="57150">
            <a:solidFill>
              <a:srgbClr val="3366FF"/>
            </a:solidFill>
            <a:round/>
            <a:headEnd/>
            <a:tailEnd/>
          </a:ln>
          <a:effectLst/>
        </p:spPr>
        <p:txBody>
          <a:bodyPr wrap="none"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ja-JP" altLang="en-US" sz="2400"/>
          </a:p>
        </p:txBody>
      </p:sp>
      <p:sp>
        <p:nvSpPr>
          <p:cNvPr id="6" name="AutoShape 10">
            <a:extLst>
              <a:ext uri="{FF2B5EF4-FFF2-40B4-BE49-F238E27FC236}">
                <a16:creationId xmlns:a16="http://schemas.microsoft.com/office/drawing/2014/main" id="{9FB3E39A-19A6-4504-B399-2876F8D751D4}"/>
              </a:ext>
            </a:extLst>
          </p:cNvPr>
          <p:cNvSpPr>
            <a:spLocks noChangeArrowheads="1"/>
          </p:cNvSpPr>
          <p:nvPr/>
        </p:nvSpPr>
        <p:spPr bwMode="auto">
          <a:xfrm>
            <a:off x="508000" y="5548314"/>
            <a:ext cx="1136651" cy="852487"/>
          </a:xfrm>
          <a:prstGeom prst="roundRect">
            <a:avLst>
              <a:gd name="adj" fmla="val 10958"/>
            </a:avLst>
          </a:prstGeom>
          <a:solidFill>
            <a:srgbClr val="FF9900"/>
          </a:solidFill>
          <a:ln w="57150">
            <a:solidFill>
              <a:srgbClr val="FF9900"/>
            </a:solidFill>
            <a:round/>
            <a:headEnd/>
            <a:tailEnd/>
          </a:ln>
          <a:effectLst/>
        </p:spPr>
        <p:txBody>
          <a:bodyPr wrap="none"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ja-JP" altLang="en-US" sz="2400"/>
          </a:p>
        </p:txBody>
      </p:sp>
      <p:sp>
        <p:nvSpPr>
          <p:cNvPr id="7" name="AutoShape 11">
            <a:extLst>
              <a:ext uri="{FF2B5EF4-FFF2-40B4-BE49-F238E27FC236}">
                <a16:creationId xmlns:a16="http://schemas.microsoft.com/office/drawing/2014/main" id="{C0A7212A-9B4E-4DB9-8230-55210435F0AE}"/>
              </a:ext>
            </a:extLst>
          </p:cNvPr>
          <p:cNvSpPr>
            <a:spLocks noChangeArrowheads="1"/>
          </p:cNvSpPr>
          <p:nvPr/>
        </p:nvSpPr>
        <p:spPr bwMode="auto">
          <a:xfrm>
            <a:off x="1809752" y="5548314"/>
            <a:ext cx="1136649" cy="852487"/>
          </a:xfrm>
          <a:prstGeom prst="roundRect">
            <a:avLst>
              <a:gd name="adj" fmla="val 10958"/>
            </a:avLst>
          </a:prstGeom>
          <a:solidFill>
            <a:schemeClr val="bg1"/>
          </a:solidFill>
          <a:ln w="57150">
            <a:solidFill>
              <a:srgbClr val="6699FF"/>
            </a:solidFill>
            <a:round/>
            <a:headEnd/>
            <a:tailEnd/>
          </a:ln>
          <a:effectLst/>
        </p:spPr>
        <p:txBody>
          <a:bodyPr wrap="none"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ja-JP" altLang="en-US" sz="2400"/>
          </a:p>
        </p:txBody>
      </p:sp>
      <p:sp>
        <p:nvSpPr>
          <p:cNvPr id="8" name="AutoShape 16">
            <a:extLst>
              <a:ext uri="{FF2B5EF4-FFF2-40B4-BE49-F238E27FC236}">
                <a16:creationId xmlns:a16="http://schemas.microsoft.com/office/drawing/2014/main" id="{9AC765D4-0D4B-4550-B987-B665829258F9}"/>
              </a:ext>
            </a:extLst>
          </p:cNvPr>
          <p:cNvSpPr>
            <a:spLocks noChangeArrowheads="1"/>
          </p:cNvSpPr>
          <p:nvPr/>
        </p:nvSpPr>
        <p:spPr bwMode="auto">
          <a:xfrm>
            <a:off x="3113618" y="5548314"/>
            <a:ext cx="1136649" cy="852487"/>
          </a:xfrm>
          <a:prstGeom prst="roundRect">
            <a:avLst>
              <a:gd name="adj" fmla="val 10958"/>
            </a:avLst>
          </a:prstGeom>
          <a:solidFill>
            <a:srgbClr val="6699FF"/>
          </a:solidFill>
          <a:ln w="57150">
            <a:solidFill>
              <a:srgbClr val="3366FF"/>
            </a:solidFill>
            <a:round/>
            <a:headEnd/>
            <a:tailEnd/>
          </a:ln>
          <a:effectLst/>
        </p:spPr>
        <p:txBody>
          <a:bodyPr wrap="none"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ja-JP" altLang="en-US" sz="2400"/>
          </a:p>
        </p:txBody>
      </p:sp>
      <p:sp>
        <p:nvSpPr>
          <p:cNvPr id="9" name="AutoShape 17">
            <a:extLst>
              <a:ext uri="{FF2B5EF4-FFF2-40B4-BE49-F238E27FC236}">
                <a16:creationId xmlns:a16="http://schemas.microsoft.com/office/drawing/2014/main" id="{C571165E-A914-42AF-AA84-6C6FD90539E1}"/>
              </a:ext>
            </a:extLst>
          </p:cNvPr>
          <p:cNvSpPr>
            <a:spLocks noChangeArrowheads="1"/>
          </p:cNvSpPr>
          <p:nvPr/>
        </p:nvSpPr>
        <p:spPr bwMode="auto">
          <a:xfrm>
            <a:off x="508000" y="3594100"/>
            <a:ext cx="1136651" cy="852488"/>
          </a:xfrm>
          <a:prstGeom prst="roundRect">
            <a:avLst>
              <a:gd name="adj" fmla="val 10958"/>
            </a:avLst>
          </a:prstGeom>
          <a:solidFill>
            <a:schemeClr val="bg1"/>
          </a:solidFill>
          <a:ln w="57150">
            <a:solidFill>
              <a:srgbClr val="FF9900"/>
            </a:solidFill>
            <a:round/>
            <a:headEnd/>
            <a:tailEnd/>
          </a:ln>
          <a:effectLst/>
        </p:spPr>
        <p:txBody>
          <a:bodyPr wrap="none"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ja-JP" altLang="en-US" sz="2400"/>
          </a:p>
        </p:txBody>
      </p:sp>
      <p:sp>
        <p:nvSpPr>
          <p:cNvPr id="10" name="Rectangle 18">
            <a:extLst>
              <a:ext uri="{FF2B5EF4-FFF2-40B4-BE49-F238E27FC236}">
                <a16:creationId xmlns:a16="http://schemas.microsoft.com/office/drawing/2014/main" id="{E5E0FF88-EB70-4F52-83C7-834160499FAC}"/>
              </a:ext>
            </a:extLst>
          </p:cNvPr>
          <p:cNvSpPr>
            <a:spLocks noChangeArrowheads="1"/>
          </p:cNvSpPr>
          <p:nvPr/>
        </p:nvSpPr>
        <p:spPr bwMode="auto">
          <a:xfrm>
            <a:off x="12090400" y="0"/>
            <a:ext cx="101600" cy="6858000"/>
          </a:xfrm>
          <a:prstGeom prst="rect">
            <a:avLst/>
          </a:prstGeom>
          <a:solidFill>
            <a:srgbClr val="FF9933"/>
          </a:solidFill>
          <a:ln w="9525">
            <a:solidFill>
              <a:srgbClr val="FF9933"/>
            </a:solidFill>
            <a:miter lim="800000"/>
            <a:headEnd/>
            <a:tailEnd/>
          </a:ln>
          <a:effectLst/>
        </p:spPr>
        <p:txBody>
          <a:bodyPr wrap="none"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ja-JP" altLang="en-US" sz="2400"/>
          </a:p>
        </p:txBody>
      </p:sp>
      <p:sp>
        <p:nvSpPr>
          <p:cNvPr id="3074" name="Rectangle 2"/>
          <p:cNvSpPr>
            <a:spLocks noGrp="1" noChangeArrowheads="1"/>
          </p:cNvSpPr>
          <p:nvPr>
            <p:ph type="ctrTitle"/>
          </p:nvPr>
        </p:nvSpPr>
        <p:spPr>
          <a:xfrm>
            <a:off x="4978400" y="914400"/>
            <a:ext cx="6604000" cy="1905000"/>
          </a:xfrm>
        </p:spPr>
        <p:txBody>
          <a:bodyPr/>
          <a:lstStyle>
            <a:lvl1pPr>
              <a:defRPr/>
            </a:lvl1pPr>
          </a:lstStyle>
          <a:p>
            <a:pPr lvl="0"/>
            <a:r>
              <a:rPr lang="ja-JP" altLang="en-US" noProof="0"/>
              <a:t>マスタ タイトルの</a:t>
            </a:r>
            <a:br>
              <a:rPr lang="ja-JP" altLang="en-US" noProof="0"/>
            </a:br>
            <a:r>
              <a:rPr lang="ja-JP" altLang="en-US" noProof="0"/>
              <a:t>書式設定</a:t>
            </a:r>
          </a:p>
        </p:txBody>
      </p:sp>
      <p:sp>
        <p:nvSpPr>
          <p:cNvPr id="3075" name="Rectangle 3"/>
          <p:cNvSpPr>
            <a:spLocks noGrp="1" noChangeArrowheads="1"/>
          </p:cNvSpPr>
          <p:nvPr>
            <p:ph type="subTitle" idx="1"/>
          </p:nvPr>
        </p:nvSpPr>
        <p:spPr>
          <a:xfrm>
            <a:off x="4978400" y="3810000"/>
            <a:ext cx="6604000" cy="1371600"/>
          </a:xfrm>
        </p:spPr>
        <p:txBody>
          <a:bodyPr/>
          <a:lstStyle>
            <a:lvl1pPr marL="0" indent="0">
              <a:buFont typeface="Wingdings" panose="05000000000000000000" pitchFamily="2" charset="2"/>
              <a:buNone/>
              <a:defRPr/>
            </a:lvl1pPr>
          </a:lstStyle>
          <a:p>
            <a:pPr lvl="0"/>
            <a:r>
              <a:rPr lang="ja-JP" altLang="en-US" noProof="0"/>
              <a:t>マスタ サブタイトルの書式設定</a:t>
            </a:r>
          </a:p>
        </p:txBody>
      </p:sp>
      <p:sp>
        <p:nvSpPr>
          <p:cNvPr id="11" name="Rectangle 4">
            <a:extLst>
              <a:ext uri="{FF2B5EF4-FFF2-40B4-BE49-F238E27FC236}">
                <a16:creationId xmlns:a16="http://schemas.microsoft.com/office/drawing/2014/main" id="{A956A2A5-F61F-4C19-A3D7-089766EA98F0}"/>
              </a:ext>
            </a:extLst>
          </p:cNvPr>
          <p:cNvSpPr>
            <a:spLocks noGrp="1" noChangeArrowheads="1"/>
          </p:cNvSpPr>
          <p:nvPr>
            <p:ph type="dt" sz="half" idx="10"/>
          </p:nvPr>
        </p:nvSpPr>
        <p:spPr>
          <a:xfrm>
            <a:off x="203200" y="6477000"/>
            <a:ext cx="2540000" cy="457200"/>
          </a:xfrm>
        </p:spPr>
        <p:txBody>
          <a:bodyPr/>
          <a:lstStyle>
            <a:lvl1pPr>
              <a:defRPr/>
            </a:lvl1pPr>
          </a:lstStyle>
          <a:p>
            <a:pPr>
              <a:defRPr/>
            </a:pPr>
            <a:endParaRPr lang="en-US" altLang="ja-JP"/>
          </a:p>
        </p:txBody>
      </p:sp>
      <p:sp>
        <p:nvSpPr>
          <p:cNvPr id="12" name="Rectangle 5">
            <a:extLst>
              <a:ext uri="{FF2B5EF4-FFF2-40B4-BE49-F238E27FC236}">
                <a16:creationId xmlns:a16="http://schemas.microsoft.com/office/drawing/2014/main" id="{B7A17DFC-0BBB-48FF-A23D-53ADA698E67D}"/>
              </a:ext>
            </a:extLst>
          </p:cNvPr>
          <p:cNvSpPr>
            <a:spLocks noGrp="1" noChangeArrowheads="1"/>
          </p:cNvSpPr>
          <p:nvPr>
            <p:ph type="ftr" sz="quarter" idx="11"/>
          </p:nvPr>
        </p:nvSpPr>
        <p:spPr>
          <a:xfrm>
            <a:off x="4165600" y="6477000"/>
            <a:ext cx="3860800" cy="457200"/>
          </a:xfrm>
        </p:spPr>
        <p:txBody>
          <a:bodyPr/>
          <a:lstStyle>
            <a:lvl1pPr>
              <a:defRPr/>
            </a:lvl1pPr>
          </a:lstStyle>
          <a:p>
            <a:pPr>
              <a:defRPr/>
            </a:pPr>
            <a:endParaRPr lang="en-US" altLang="ja-JP"/>
          </a:p>
        </p:txBody>
      </p:sp>
      <p:sp>
        <p:nvSpPr>
          <p:cNvPr id="13" name="Rectangle 6">
            <a:extLst>
              <a:ext uri="{FF2B5EF4-FFF2-40B4-BE49-F238E27FC236}">
                <a16:creationId xmlns:a16="http://schemas.microsoft.com/office/drawing/2014/main" id="{78D14A4C-4E00-42DF-BB80-D8EFCB300215}"/>
              </a:ext>
            </a:extLst>
          </p:cNvPr>
          <p:cNvSpPr>
            <a:spLocks noGrp="1" noChangeArrowheads="1"/>
          </p:cNvSpPr>
          <p:nvPr>
            <p:ph type="sldNum" sz="quarter" idx="12"/>
          </p:nvPr>
        </p:nvSpPr>
        <p:spPr>
          <a:xfrm>
            <a:off x="9448800" y="6477000"/>
            <a:ext cx="2540000" cy="457200"/>
          </a:xfrm>
        </p:spPr>
        <p:txBody>
          <a:bodyPr/>
          <a:lstStyle>
            <a:lvl1pPr>
              <a:defRPr/>
            </a:lvl1pPr>
          </a:lstStyle>
          <a:p>
            <a:pPr>
              <a:defRPr/>
            </a:pPr>
            <a:fld id="{5791C792-093B-411A-A868-4157BEA3AFE0}" type="slidenum">
              <a:rPr lang="en-US" altLang="ja-JP"/>
              <a:pPr>
                <a:defRPr/>
              </a:pPr>
              <a:t>‹#›</a:t>
            </a:fld>
            <a:endParaRPr lang="en-US" altLang="ja-JP"/>
          </a:p>
        </p:txBody>
      </p:sp>
    </p:spTree>
    <p:extLst>
      <p:ext uri="{BB962C8B-B14F-4D97-AF65-F5344CB8AC3E}">
        <p14:creationId xmlns:p14="http://schemas.microsoft.com/office/powerpoint/2010/main" val="169508342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3">
            <a:extLst>
              <a:ext uri="{FF2B5EF4-FFF2-40B4-BE49-F238E27FC236}">
                <a16:creationId xmlns:a16="http://schemas.microsoft.com/office/drawing/2014/main" id="{55D99AB7-377D-47D5-B0F6-2D7FB91EB70B}"/>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4">
            <a:extLst>
              <a:ext uri="{FF2B5EF4-FFF2-40B4-BE49-F238E27FC236}">
                <a16:creationId xmlns:a16="http://schemas.microsoft.com/office/drawing/2014/main" id="{A37EF3CB-DD1D-4822-AB1E-03D4DF0F1674}"/>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15">
            <a:extLst>
              <a:ext uri="{FF2B5EF4-FFF2-40B4-BE49-F238E27FC236}">
                <a16:creationId xmlns:a16="http://schemas.microsoft.com/office/drawing/2014/main" id="{378988C5-3B6F-4A81-A820-C7EF2E846BA2}"/>
              </a:ext>
            </a:extLst>
          </p:cNvPr>
          <p:cNvSpPr>
            <a:spLocks noGrp="1" noChangeArrowheads="1"/>
          </p:cNvSpPr>
          <p:nvPr>
            <p:ph type="sldNum" sz="quarter" idx="12"/>
          </p:nvPr>
        </p:nvSpPr>
        <p:spPr>
          <a:ln/>
        </p:spPr>
        <p:txBody>
          <a:bodyPr/>
          <a:lstStyle>
            <a:lvl1pPr>
              <a:defRPr/>
            </a:lvl1pPr>
          </a:lstStyle>
          <a:p>
            <a:pPr>
              <a:defRPr/>
            </a:pPr>
            <a:fld id="{4CC0AE2E-2DB5-41A0-A43D-35389D829B74}" type="slidenum">
              <a:rPr lang="en-US" altLang="ja-JP"/>
              <a:pPr>
                <a:defRPr/>
              </a:pPr>
              <a:t>‹#›</a:t>
            </a:fld>
            <a:endParaRPr lang="en-US" altLang="ja-JP"/>
          </a:p>
        </p:txBody>
      </p:sp>
    </p:spTree>
    <p:extLst>
      <p:ext uri="{BB962C8B-B14F-4D97-AF65-F5344CB8AC3E}">
        <p14:creationId xmlns:p14="http://schemas.microsoft.com/office/powerpoint/2010/main" val="139045317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1" y="1709739"/>
            <a:ext cx="10515600" cy="2852737"/>
          </a:xfrm>
        </p:spPr>
        <p:txBody>
          <a:bodyPr anchor="b"/>
          <a:lstStyle>
            <a:lvl1pPr>
              <a:defRPr sz="6000"/>
            </a:lvl1pPr>
          </a:lstStyle>
          <a:p>
            <a:r>
              <a:rPr lang="ja-JP" altLang="en-US"/>
              <a:t>マスター タイトルの書式設定</a:t>
            </a:r>
          </a:p>
        </p:txBody>
      </p:sp>
      <p:sp>
        <p:nvSpPr>
          <p:cNvPr id="3" name="テキスト プレースホルダー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ja-JP" altLang="en-US"/>
              <a:t>マスター テキストの書式設定</a:t>
            </a:r>
          </a:p>
        </p:txBody>
      </p:sp>
      <p:sp>
        <p:nvSpPr>
          <p:cNvPr id="4" name="Rectangle 13">
            <a:extLst>
              <a:ext uri="{FF2B5EF4-FFF2-40B4-BE49-F238E27FC236}">
                <a16:creationId xmlns:a16="http://schemas.microsoft.com/office/drawing/2014/main" id="{61F12032-4128-476B-843D-8F58ED10DF99}"/>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4">
            <a:extLst>
              <a:ext uri="{FF2B5EF4-FFF2-40B4-BE49-F238E27FC236}">
                <a16:creationId xmlns:a16="http://schemas.microsoft.com/office/drawing/2014/main" id="{86BC5DD3-79DD-4013-BD12-556E13AB3D21}"/>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15">
            <a:extLst>
              <a:ext uri="{FF2B5EF4-FFF2-40B4-BE49-F238E27FC236}">
                <a16:creationId xmlns:a16="http://schemas.microsoft.com/office/drawing/2014/main" id="{2AC7A798-0D8A-4C6A-8985-1720DCBE6B56}"/>
              </a:ext>
            </a:extLst>
          </p:cNvPr>
          <p:cNvSpPr>
            <a:spLocks noGrp="1" noChangeArrowheads="1"/>
          </p:cNvSpPr>
          <p:nvPr>
            <p:ph type="sldNum" sz="quarter" idx="12"/>
          </p:nvPr>
        </p:nvSpPr>
        <p:spPr>
          <a:ln/>
        </p:spPr>
        <p:txBody>
          <a:bodyPr/>
          <a:lstStyle>
            <a:lvl1pPr>
              <a:defRPr/>
            </a:lvl1pPr>
          </a:lstStyle>
          <a:p>
            <a:pPr>
              <a:defRPr/>
            </a:pPr>
            <a:fld id="{C0A45F28-D4AE-422A-BE4B-F1A3A8B15B9F}" type="slidenum">
              <a:rPr lang="en-US" altLang="ja-JP"/>
              <a:pPr>
                <a:defRPr/>
              </a:pPr>
              <a:t>‹#›</a:t>
            </a:fld>
            <a:endParaRPr lang="en-US" altLang="ja-JP"/>
          </a:p>
        </p:txBody>
      </p:sp>
    </p:spTree>
    <p:extLst>
      <p:ext uri="{BB962C8B-B14F-4D97-AF65-F5344CB8AC3E}">
        <p14:creationId xmlns:p14="http://schemas.microsoft.com/office/powerpoint/2010/main" val="318913720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914400" y="1447800"/>
            <a:ext cx="5080000" cy="464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6197600" y="1447800"/>
            <a:ext cx="5080000" cy="464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13">
            <a:extLst>
              <a:ext uri="{FF2B5EF4-FFF2-40B4-BE49-F238E27FC236}">
                <a16:creationId xmlns:a16="http://schemas.microsoft.com/office/drawing/2014/main" id="{E51D5505-1195-432C-A7E6-7B980D3B21D3}"/>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14">
            <a:extLst>
              <a:ext uri="{FF2B5EF4-FFF2-40B4-BE49-F238E27FC236}">
                <a16:creationId xmlns:a16="http://schemas.microsoft.com/office/drawing/2014/main" id="{79938632-F63D-4939-A489-4BC06345CEA3}"/>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15">
            <a:extLst>
              <a:ext uri="{FF2B5EF4-FFF2-40B4-BE49-F238E27FC236}">
                <a16:creationId xmlns:a16="http://schemas.microsoft.com/office/drawing/2014/main" id="{5749E31A-BE7B-44B2-AB06-CF80270816B7}"/>
              </a:ext>
            </a:extLst>
          </p:cNvPr>
          <p:cNvSpPr>
            <a:spLocks noGrp="1" noChangeArrowheads="1"/>
          </p:cNvSpPr>
          <p:nvPr>
            <p:ph type="sldNum" sz="quarter" idx="12"/>
          </p:nvPr>
        </p:nvSpPr>
        <p:spPr>
          <a:ln/>
        </p:spPr>
        <p:txBody>
          <a:bodyPr/>
          <a:lstStyle>
            <a:lvl1pPr>
              <a:defRPr/>
            </a:lvl1pPr>
          </a:lstStyle>
          <a:p>
            <a:pPr>
              <a:defRPr/>
            </a:pPr>
            <a:fld id="{D3DED491-73A0-4EE4-8737-14AA2C446D90}" type="slidenum">
              <a:rPr lang="en-US" altLang="ja-JP"/>
              <a:pPr>
                <a:defRPr/>
              </a:pPr>
              <a:t>‹#›</a:t>
            </a:fld>
            <a:endParaRPr lang="en-US" altLang="ja-JP"/>
          </a:p>
        </p:txBody>
      </p:sp>
    </p:spTree>
    <p:extLst>
      <p:ext uri="{BB962C8B-B14F-4D97-AF65-F5344CB8AC3E}">
        <p14:creationId xmlns:p14="http://schemas.microsoft.com/office/powerpoint/2010/main" val="86956576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40317" y="365126"/>
            <a:ext cx="10515600" cy="1325563"/>
          </a:xfrm>
        </p:spPr>
        <p:txBody>
          <a:bodyPr/>
          <a:lstStyle/>
          <a:p>
            <a:r>
              <a:rPr lang="ja-JP" altLang="en-US"/>
              <a:t>マスター タイトルの書式設定</a:t>
            </a:r>
          </a:p>
        </p:txBody>
      </p:sp>
      <p:sp>
        <p:nvSpPr>
          <p:cNvPr id="3" name="テキスト プレースホルダー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840318" y="2505075"/>
            <a:ext cx="5158316"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6172200" y="2505075"/>
            <a:ext cx="518371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13">
            <a:extLst>
              <a:ext uri="{FF2B5EF4-FFF2-40B4-BE49-F238E27FC236}">
                <a16:creationId xmlns:a16="http://schemas.microsoft.com/office/drawing/2014/main" id="{B91429FB-B36E-47F0-8E16-0A809A2F177D}"/>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8" name="Rectangle 14">
            <a:extLst>
              <a:ext uri="{FF2B5EF4-FFF2-40B4-BE49-F238E27FC236}">
                <a16:creationId xmlns:a16="http://schemas.microsoft.com/office/drawing/2014/main" id="{DEA8B1D7-0031-4F75-A060-A95C319AD529}"/>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9" name="Rectangle 15">
            <a:extLst>
              <a:ext uri="{FF2B5EF4-FFF2-40B4-BE49-F238E27FC236}">
                <a16:creationId xmlns:a16="http://schemas.microsoft.com/office/drawing/2014/main" id="{76FE088A-8C6B-4BDC-AC5F-EEC1A2D00510}"/>
              </a:ext>
            </a:extLst>
          </p:cNvPr>
          <p:cNvSpPr>
            <a:spLocks noGrp="1" noChangeArrowheads="1"/>
          </p:cNvSpPr>
          <p:nvPr>
            <p:ph type="sldNum" sz="quarter" idx="12"/>
          </p:nvPr>
        </p:nvSpPr>
        <p:spPr>
          <a:ln/>
        </p:spPr>
        <p:txBody>
          <a:bodyPr/>
          <a:lstStyle>
            <a:lvl1pPr>
              <a:defRPr/>
            </a:lvl1pPr>
          </a:lstStyle>
          <a:p>
            <a:pPr>
              <a:defRPr/>
            </a:pPr>
            <a:fld id="{8CA02C91-CCCF-4160-8BA9-237DA9046E0E}" type="slidenum">
              <a:rPr lang="en-US" altLang="ja-JP"/>
              <a:pPr>
                <a:defRPr/>
              </a:pPr>
              <a:t>‹#›</a:t>
            </a:fld>
            <a:endParaRPr lang="en-US" altLang="ja-JP"/>
          </a:p>
        </p:txBody>
      </p:sp>
    </p:spTree>
    <p:extLst>
      <p:ext uri="{BB962C8B-B14F-4D97-AF65-F5344CB8AC3E}">
        <p14:creationId xmlns:p14="http://schemas.microsoft.com/office/powerpoint/2010/main" val="2441083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7" name="画像 6" descr="しずく-HD-コンテンツ-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日付プレースホルダー 1"/>
          <p:cNvSpPr>
            <a:spLocks noGrp="1"/>
          </p:cNvSpPr>
          <p:nvPr>
            <p:ph type="dt" sz="half" idx="10"/>
          </p:nvPr>
        </p:nvSpPr>
        <p:spPr/>
        <p:txBody>
          <a:bodyPr rtlCol="0"/>
          <a:lstStyle/>
          <a:p>
            <a:pPr rtl="0"/>
            <a:fld id="{4EEDDFE1-44FA-4067-BD7D-0AC76BB4BE79}" type="datetime1">
              <a:rPr lang="en-US" altLang="ja-JP" noProof="0" smtClean="0"/>
              <a:t>7/8/2026</a:t>
            </a:fld>
            <a:endParaRPr lang="ja-JP" altLang="en-US" noProof="0"/>
          </a:p>
        </p:txBody>
      </p:sp>
      <p:sp>
        <p:nvSpPr>
          <p:cNvPr id="3" name="フッター プレースホルダー 2"/>
          <p:cNvSpPr>
            <a:spLocks noGrp="1"/>
          </p:cNvSpPr>
          <p:nvPr>
            <p:ph type="ftr" sz="quarter" idx="11"/>
          </p:nvPr>
        </p:nvSpPr>
        <p:spPr/>
        <p:txBody>
          <a:bodyPr rtlCol="0"/>
          <a:lstStyle/>
          <a:p>
            <a:pPr rtl="0"/>
            <a:endParaRPr lang="ja-JP" altLang="en-US" noProof="0"/>
          </a:p>
        </p:txBody>
      </p:sp>
      <p:sp>
        <p:nvSpPr>
          <p:cNvPr id="4" name="スライド番号プレースホルダー 3"/>
          <p:cNvSpPr>
            <a:spLocks noGrp="1"/>
          </p:cNvSpPr>
          <p:nvPr>
            <p:ph type="sldNum" sz="quarter" idx="12"/>
          </p:nvPr>
        </p:nvSpPr>
        <p:spPr/>
        <p:txBody>
          <a:bodyPr rtlCol="0"/>
          <a:lstStyle/>
          <a:p>
            <a:pPr rtl="0"/>
            <a:fld id="{6D22F896-40B5-4ADD-8801-0D06FADFA095}" type="slidenum">
              <a:rPr lang="en-US" altLang="ja-JP" noProof="0" smtClean="0"/>
              <a:t>‹#›</a:t>
            </a:fld>
            <a:endParaRPr lang="ja-JP" altLang="en-US" noProof="0"/>
          </a:p>
        </p:txBody>
      </p:sp>
    </p:spTree>
    <p:extLst>
      <p:ext uri="{BB962C8B-B14F-4D97-AF65-F5344CB8AC3E}">
        <p14:creationId xmlns:p14="http://schemas.microsoft.com/office/powerpoint/2010/main" val="275379434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Rectangle 13">
            <a:extLst>
              <a:ext uri="{FF2B5EF4-FFF2-40B4-BE49-F238E27FC236}">
                <a16:creationId xmlns:a16="http://schemas.microsoft.com/office/drawing/2014/main" id="{4700ED84-1B86-420E-988C-DF7FCF304980}"/>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14">
            <a:extLst>
              <a:ext uri="{FF2B5EF4-FFF2-40B4-BE49-F238E27FC236}">
                <a16:creationId xmlns:a16="http://schemas.microsoft.com/office/drawing/2014/main" id="{742B3E75-E15A-46EE-AEA7-E54397D91E91}"/>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5" name="Rectangle 15">
            <a:extLst>
              <a:ext uri="{FF2B5EF4-FFF2-40B4-BE49-F238E27FC236}">
                <a16:creationId xmlns:a16="http://schemas.microsoft.com/office/drawing/2014/main" id="{56263EBA-3AF9-4800-B70D-D7A1D0AD6AA2}"/>
              </a:ext>
            </a:extLst>
          </p:cNvPr>
          <p:cNvSpPr>
            <a:spLocks noGrp="1" noChangeArrowheads="1"/>
          </p:cNvSpPr>
          <p:nvPr>
            <p:ph type="sldNum" sz="quarter" idx="12"/>
          </p:nvPr>
        </p:nvSpPr>
        <p:spPr>
          <a:ln/>
        </p:spPr>
        <p:txBody>
          <a:bodyPr/>
          <a:lstStyle>
            <a:lvl1pPr>
              <a:defRPr/>
            </a:lvl1pPr>
          </a:lstStyle>
          <a:p>
            <a:pPr>
              <a:defRPr/>
            </a:pPr>
            <a:fld id="{A284CC28-B364-4A88-B206-406E984A9FB3}" type="slidenum">
              <a:rPr lang="en-US" altLang="ja-JP"/>
              <a:pPr>
                <a:defRPr/>
              </a:pPr>
              <a:t>‹#›</a:t>
            </a:fld>
            <a:endParaRPr lang="en-US" altLang="ja-JP"/>
          </a:p>
        </p:txBody>
      </p:sp>
    </p:spTree>
    <p:extLst>
      <p:ext uri="{BB962C8B-B14F-4D97-AF65-F5344CB8AC3E}">
        <p14:creationId xmlns:p14="http://schemas.microsoft.com/office/powerpoint/2010/main" val="173782865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13">
            <a:extLst>
              <a:ext uri="{FF2B5EF4-FFF2-40B4-BE49-F238E27FC236}">
                <a16:creationId xmlns:a16="http://schemas.microsoft.com/office/drawing/2014/main" id="{92953B05-F461-450B-A2E9-1AB45454F42D}"/>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3" name="Rectangle 14">
            <a:extLst>
              <a:ext uri="{FF2B5EF4-FFF2-40B4-BE49-F238E27FC236}">
                <a16:creationId xmlns:a16="http://schemas.microsoft.com/office/drawing/2014/main" id="{B7153C1D-1EA7-4519-87E2-83D46C70DFBC}"/>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4" name="Rectangle 15">
            <a:extLst>
              <a:ext uri="{FF2B5EF4-FFF2-40B4-BE49-F238E27FC236}">
                <a16:creationId xmlns:a16="http://schemas.microsoft.com/office/drawing/2014/main" id="{5EA8090D-98CB-4052-BC1F-F3DC21797434}"/>
              </a:ext>
            </a:extLst>
          </p:cNvPr>
          <p:cNvSpPr>
            <a:spLocks noGrp="1" noChangeArrowheads="1"/>
          </p:cNvSpPr>
          <p:nvPr>
            <p:ph type="sldNum" sz="quarter" idx="12"/>
          </p:nvPr>
        </p:nvSpPr>
        <p:spPr>
          <a:ln/>
        </p:spPr>
        <p:txBody>
          <a:bodyPr/>
          <a:lstStyle>
            <a:lvl1pPr>
              <a:defRPr/>
            </a:lvl1pPr>
          </a:lstStyle>
          <a:p>
            <a:pPr>
              <a:defRPr/>
            </a:pPr>
            <a:fld id="{1808696D-70E5-426C-8B04-1BFE830F3841}" type="slidenum">
              <a:rPr lang="en-US" altLang="ja-JP"/>
              <a:pPr>
                <a:defRPr/>
              </a:pPr>
              <a:t>‹#›</a:t>
            </a:fld>
            <a:endParaRPr lang="en-US" altLang="ja-JP"/>
          </a:p>
        </p:txBody>
      </p:sp>
    </p:spTree>
    <p:extLst>
      <p:ext uri="{BB962C8B-B14F-4D97-AF65-F5344CB8AC3E}">
        <p14:creationId xmlns:p14="http://schemas.microsoft.com/office/powerpoint/2010/main" val="357425793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40318" y="457200"/>
            <a:ext cx="3932767" cy="1600200"/>
          </a:xfrm>
        </p:spPr>
        <p:txBody>
          <a:bodyPr anchor="b"/>
          <a:lstStyle>
            <a:lvl1pPr>
              <a:defRPr sz="3200"/>
            </a:lvl1pPr>
          </a:lstStyle>
          <a:p>
            <a:r>
              <a:rPr lang="ja-JP" altLang="en-US"/>
              <a:t>マスター タイトルの書式設定</a:t>
            </a:r>
          </a:p>
        </p:txBody>
      </p:sp>
      <p:sp>
        <p:nvSpPr>
          <p:cNvPr id="3" name="コンテンツ プレースホルダー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Rectangle 13">
            <a:extLst>
              <a:ext uri="{FF2B5EF4-FFF2-40B4-BE49-F238E27FC236}">
                <a16:creationId xmlns:a16="http://schemas.microsoft.com/office/drawing/2014/main" id="{3847953C-1710-4B6C-AEBE-F561AEBAD6D2}"/>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14">
            <a:extLst>
              <a:ext uri="{FF2B5EF4-FFF2-40B4-BE49-F238E27FC236}">
                <a16:creationId xmlns:a16="http://schemas.microsoft.com/office/drawing/2014/main" id="{41324AF1-00DF-4EE0-BC69-E04159BD5B26}"/>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15">
            <a:extLst>
              <a:ext uri="{FF2B5EF4-FFF2-40B4-BE49-F238E27FC236}">
                <a16:creationId xmlns:a16="http://schemas.microsoft.com/office/drawing/2014/main" id="{ABD8F93A-6BF7-44C8-91F7-6812140E0A5C}"/>
              </a:ext>
            </a:extLst>
          </p:cNvPr>
          <p:cNvSpPr>
            <a:spLocks noGrp="1" noChangeArrowheads="1"/>
          </p:cNvSpPr>
          <p:nvPr>
            <p:ph type="sldNum" sz="quarter" idx="12"/>
          </p:nvPr>
        </p:nvSpPr>
        <p:spPr>
          <a:ln/>
        </p:spPr>
        <p:txBody>
          <a:bodyPr/>
          <a:lstStyle>
            <a:lvl1pPr>
              <a:defRPr/>
            </a:lvl1pPr>
          </a:lstStyle>
          <a:p>
            <a:pPr>
              <a:defRPr/>
            </a:pPr>
            <a:fld id="{B7F25EF9-5CB7-4AB1-AE4F-9096883F1D32}" type="slidenum">
              <a:rPr lang="en-US" altLang="ja-JP"/>
              <a:pPr>
                <a:defRPr/>
              </a:pPr>
              <a:t>‹#›</a:t>
            </a:fld>
            <a:endParaRPr lang="en-US" altLang="ja-JP"/>
          </a:p>
        </p:txBody>
      </p:sp>
    </p:spTree>
    <p:extLst>
      <p:ext uri="{BB962C8B-B14F-4D97-AF65-F5344CB8AC3E}">
        <p14:creationId xmlns:p14="http://schemas.microsoft.com/office/powerpoint/2010/main" val="229903205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40318" y="457200"/>
            <a:ext cx="3932767" cy="1600200"/>
          </a:xfrm>
        </p:spPr>
        <p:txBody>
          <a:bodyPr anchor="b"/>
          <a:lstStyle>
            <a:lvl1pPr>
              <a:defRPr sz="3200"/>
            </a:lvl1pPr>
          </a:lstStyle>
          <a:p>
            <a:r>
              <a:rPr lang="ja-JP" altLang="en-US"/>
              <a:t>マスター タイトルの書式設定</a:t>
            </a:r>
          </a:p>
        </p:txBody>
      </p:sp>
      <p:sp>
        <p:nvSpPr>
          <p:cNvPr id="3" name="図プレースホルダー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ー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Rectangle 13">
            <a:extLst>
              <a:ext uri="{FF2B5EF4-FFF2-40B4-BE49-F238E27FC236}">
                <a16:creationId xmlns:a16="http://schemas.microsoft.com/office/drawing/2014/main" id="{1893DB53-AEC0-4858-9400-D3DC8B358214}"/>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14">
            <a:extLst>
              <a:ext uri="{FF2B5EF4-FFF2-40B4-BE49-F238E27FC236}">
                <a16:creationId xmlns:a16="http://schemas.microsoft.com/office/drawing/2014/main" id="{F17F20AD-0F06-48EE-8066-EB34327741A6}"/>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15">
            <a:extLst>
              <a:ext uri="{FF2B5EF4-FFF2-40B4-BE49-F238E27FC236}">
                <a16:creationId xmlns:a16="http://schemas.microsoft.com/office/drawing/2014/main" id="{436E815D-3CB7-4643-A2AA-8BB6EDBDAB06}"/>
              </a:ext>
            </a:extLst>
          </p:cNvPr>
          <p:cNvSpPr>
            <a:spLocks noGrp="1" noChangeArrowheads="1"/>
          </p:cNvSpPr>
          <p:nvPr>
            <p:ph type="sldNum" sz="quarter" idx="12"/>
          </p:nvPr>
        </p:nvSpPr>
        <p:spPr>
          <a:ln/>
        </p:spPr>
        <p:txBody>
          <a:bodyPr/>
          <a:lstStyle>
            <a:lvl1pPr>
              <a:defRPr/>
            </a:lvl1pPr>
          </a:lstStyle>
          <a:p>
            <a:pPr>
              <a:defRPr/>
            </a:pPr>
            <a:fld id="{962CB828-0762-4BF6-AC30-B0D459DFE352}" type="slidenum">
              <a:rPr lang="en-US" altLang="ja-JP"/>
              <a:pPr>
                <a:defRPr/>
              </a:pPr>
              <a:t>‹#›</a:t>
            </a:fld>
            <a:endParaRPr lang="en-US" altLang="ja-JP"/>
          </a:p>
        </p:txBody>
      </p:sp>
    </p:spTree>
    <p:extLst>
      <p:ext uri="{BB962C8B-B14F-4D97-AF65-F5344CB8AC3E}">
        <p14:creationId xmlns:p14="http://schemas.microsoft.com/office/powerpoint/2010/main" val="348453505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3">
            <a:extLst>
              <a:ext uri="{FF2B5EF4-FFF2-40B4-BE49-F238E27FC236}">
                <a16:creationId xmlns:a16="http://schemas.microsoft.com/office/drawing/2014/main" id="{8D39FA15-169E-412A-BA69-BDF0C294996D}"/>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4">
            <a:extLst>
              <a:ext uri="{FF2B5EF4-FFF2-40B4-BE49-F238E27FC236}">
                <a16:creationId xmlns:a16="http://schemas.microsoft.com/office/drawing/2014/main" id="{43978917-3D30-4441-B301-386C6D595571}"/>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15">
            <a:extLst>
              <a:ext uri="{FF2B5EF4-FFF2-40B4-BE49-F238E27FC236}">
                <a16:creationId xmlns:a16="http://schemas.microsoft.com/office/drawing/2014/main" id="{72EA020D-F262-46EC-BB28-959C7E8C275C}"/>
              </a:ext>
            </a:extLst>
          </p:cNvPr>
          <p:cNvSpPr>
            <a:spLocks noGrp="1" noChangeArrowheads="1"/>
          </p:cNvSpPr>
          <p:nvPr>
            <p:ph type="sldNum" sz="quarter" idx="12"/>
          </p:nvPr>
        </p:nvSpPr>
        <p:spPr>
          <a:ln/>
        </p:spPr>
        <p:txBody>
          <a:bodyPr/>
          <a:lstStyle>
            <a:lvl1pPr>
              <a:defRPr/>
            </a:lvl1pPr>
          </a:lstStyle>
          <a:p>
            <a:pPr>
              <a:defRPr/>
            </a:pPr>
            <a:fld id="{ED4D5A53-3871-4D0D-A930-7E22B51EC6C3}" type="slidenum">
              <a:rPr lang="en-US" altLang="ja-JP"/>
              <a:pPr>
                <a:defRPr/>
              </a:pPr>
              <a:t>‹#›</a:t>
            </a:fld>
            <a:endParaRPr lang="en-US" altLang="ja-JP"/>
          </a:p>
        </p:txBody>
      </p:sp>
    </p:spTree>
    <p:extLst>
      <p:ext uri="{BB962C8B-B14F-4D97-AF65-F5344CB8AC3E}">
        <p14:creationId xmlns:p14="http://schemas.microsoft.com/office/powerpoint/2010/main" val="107472760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686800" y="304800"/>
            <a:ext cx="2590800" cy="5791200"/>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914400" y="304800"/>
            <a:ext cx="7569200" cy="579120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3">
            <a:extLst>
              <a:ext uri="{FF2B5EF4-FFF2-40B4-BE49-F238E27FC236}">
                <a16:creationId xmlns:a16="http://schemas.microsoft.com/office/drawing/2014/main" id="{5051E94D-D9AB-4A04-9799-DB9A7964CC66}"/>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4">
            <a:extLst>
              <a:ext uri="{FF2B5EF4-FFF2-40B4-BE49-F238E27FC236}">
                <a16:creationId xmlns:a16="http://schemas.microsoft.com/office/drawing/2014/main" id="{83E53C2B-4BE2-4005-9AD3-980A9C813371}"/>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15">
            <a:extLst>
              <a:ext uri="{FF2B5EF4-FFF2-40B4-BE49-F238E27FC236}">
                <a16:creationId xmlns:a16="http://schemas.microsoft.com/office/drawing/2014/main" id="{6BB07812-C6CE-4123-835F-0FBF8E76C380}"/>
              </a:ext>
            </a:extLst>
          </p:cNvPr>
          <p:cNvSpPr>
            <a:spLocks noGrp="1" noChangeArrowheads="1"/>
          </p:cNvSpPr>
          <p:nvPr>
            <p:ph type="sldNum" sz="quarter" idx="12"/>
          </p:nvPr>
        </p:nvSpPr>
        <p:spPr>
          <a:ln/>
        </p:spPr>
        <p:txBody>
          <a:bodyPr/>
          <a:lstStyle>
            <a:lvl1pPr>
              <a:defRPr/>
            </a:lvl1pPr>
          </a:lstStyle>
          <a:p>
            <a:pPr>
              <a:defRPr/>
            </a:pPr>
            <a:fld id="{56455EF6-7D0F-43D8-84B1-C7AAFD0F3CA2}" type="slidenum">
              <a:rPr lang="en-US" altLang="ja-JP"/>
              <a:pPr>
                <a:defRPr/>
              </a:pPr>
              <a:t>‹#›</a:t>
            </a:fld>
            <a:endParaRPr lang="en-US" altLang="ja-JP"/>
          </a:p>
        </p:txBody>
      </p:sp>
    </p:spTree>
    <p:extLst>
      <p:ext uri="{BB962C8B-B14F-4D97-AF65-F5344CB8AC3E}">
        <p14:creationId xmlns:p14="http://schemas.microsoft.com/office/powerpoint/2010/main" val="70226479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 preserve="1">
  <p:cSld name="タイトル スライド">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812800" y="2209800"/>
            <a:ext cx="10566400" cy="1524000"/>
          </a:xfrm>
          <a:noFill/>
        </p:spPr>
        <p:txBody>
          <a:bodyPr/>
          <a:lstStyle>
            <a:lvl1pPr algn="ctr">
              <a:defRPr sz="2800"/>
            </a:lvl1pPr>
          </a:lstStyle>
          <a:p>
            <a:r>
              <a:rPr lang="ja-JP" altLang="en-US"/>
              <a:t>マスター タイトルの書式設定</a:t>
            </a:r>
          </a:p>
        </p:txBody>
      </p:sp>
      <p:sp>
        <p:nvSpPr>
          <p:cNvPr id="5123" name="Rectangle 3"/>
          <p:cNvSpPr>
            <a:spLocks noGrp="1" noChangeArrowheads="1"/>
          </p:cNvSpPr>
          <p:nvPr>
            <p:ph type="subTitle" idx="1"/>
          </p:nvPr>
        </p:nvSpPr>
        <p:spPr>
          <a:xfrm>
            <a:off x="812800" y="3733800"/>
            <a:ext cx="10566400" cy="1066800"/>
          </a:xfrm>
        </p:spPr>
        <p:txBody>
          <a:bodyPr anchor="ctr"/>
          <a:lstStyle>
            <a:lvl1pPr marL="0" indent="0" algn="ctr">
              <a:buFontTx/>
              <a:buNone/>
              <a:defRPr sz="1600"/>
            </a:lvl1pPr>
          </a:lstStyle>
          <a:p>
            <a:r>
              <a:rPr lang="ja-JP" altLang="en-US"/>
              <a:t>マスター サブタイトルの書式設定</a:t>
            </a:r>
          </a:p>
        </p:txBody>
      </p:sp>
      <p:sp>
        <p:nvSpPr>
          <p:cNvPr id="4" name="Rectangle 17"/>
          <p:cNvSpPr>
            <a:spLocks noGrp="1" noChangeArrowheads="1"/>
          </p:cNvSpPr>
          <p:nvPr>
            <p:ph type="dt" sz="half" idx="10"/>
          </p:nvPr>
        </p:nvSpPr>
        <p:spPr>
          <a:solidFill>
            <a:schemeClr val="bg1">
              <a:alpha val="50000"/>
            </a:schemeClr>
          </a:solidFill>
        </p:spPr>
        <p:txBody>
          <a:bodyPr/>
          <a:lstStyle>
            <a:lvl1pPr>
              <a:defRPr smtClean="0"/>
            </a:lvl1pPr>
          </a:lstStyle>
          <a:p>
            <a:pPr>
              <a:defRPr/>
            </a:pPr>
            <a:fld id="{FE6CF93E-FDA9-45AD-8B85-B4FA41ECC5B8}" type="datetime1">
              <a:rPr lang="ja-JP" altLang="en-US"/>
              <a:pPr>
                <a:defRPr/>
              </a:pPr>
              <a:t>2026/7/8</a:t>
            </a:fld>
            <a:r>
              <a:rPr lang="en-US" altLang="ja-JP"/>
              <a:t> </a:t>
            </a:r>
          </a:p>
        </p:txBody>
      </p:sp>
      <p:sp>
        <p:nvSpPr>
          <p:cNvPr id="5" name="Rectangle 18"/>
          <p:cNvSpPr>
            <a:spLocks noGrp="1" noChangeArrowheads="1"/>
          </p:cNvSpPr>
          <p:nvPr>
            <p:ph type="ftr" sz="quarter" idx="11"/>
          </p:nvPr>
        </p:nvSpPr>
        <p:spPr>
          <a:solidFill>
            <a:schemeClr val="bg1">
              <a:alpha val="50000"/>
            </a:schemeClr>
          </a:solidFill>
        </p:spPr>
        <p:txBody>
          <a:bodyPr/>
          <a:lstStyle>
            <a:lvl1pPr>
              <a:defRPr smtClean="0"/>
            </a:lvl1pPr>
          </a:lstStyle>
          <a:p>
            <a:pPr>
              <a:defRPr/>
            </a:pPr>
            <a:r>
              <a:rPr lang="en-US" altLang="ja-JP"/>
              <a:t>フッター</a:t>
            </a:r>
          </a:p>
        </p:txBody>
      </p:sp>
      <p:sp>
        <p:nvSpPr>
          <p:cNvPr id="6" name="Rectangle 19"/>
          <p:cNvSpPr>
            <a:spLocks noGrp="1" noChangeArrowheads="1"/>
          </p:cNvSpPr>
          <p:nvPr>
            <p:ph type="sldNum" sz="quarter" idx="12"/>
          </p:nvPr>
        </p:nvSpPr>
        <p:spPr>
          <a:solidFill>
            <a:schemeClr val="bg1">
              <a:alpha val="50000"/>
            </a:schemeClr>
          </a:solidFill>
        </p:spPr>
        <p:txBody>
          <a:bodyPr/>
          <a:lstStyle>
            <a:lvl1pPr>
              <a:defRPr/>
            </a:lvl1pPr>
          </a:lstStyle>
          <a:p>
            <a:fld id="{D7B3A546-FD61-48B4-B801-31C3E59342D3}" type="slidenum">
              <a:rPr lang="en-US" altLang="ja-JP"/>
              <a:pPr/>
              <a:t>‹#›</a:t>
            </a:fld>
            <a:endParaRPr lang="en-US" altLang="ja-JP"/>
          </a:p>
        </p:txBody>
      </p:sp>
    </p:spTree>
    <p:extLst>
      <p:ext uri="{BB962C8B-B14F-4D97-AF65-F5344CB8AC3E}">
        <p14:creationId xmlns:p14="http://schemas.microsoft.com/office/powerpoint/2010/main" val="116566708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3"/>
          <p:cNvSpPr>
            <a:spLocks noGrp="1" noChangeArrowheads="1"/>
          </p:cNvSpPr>
          <p:nvPr>
            <p:ph type="dt" sz="half" idx="10"/>
          </p:nvPr>
        </p:nvSpPr>
        <p:spPr>
          <a:ln/>
        </p:spPr>
        <p:txBody>
          <a:bodyPr/>
          <a:lstStyle>
            <a:lvl1pPr>
              <a:defRPr/>
            </a:lvl1pPr>
          </a:lstStyle>
          <a:p>
            <a:pPr>
              <a:defRPr/>
            </a:pPr>
            <a:fld id="{2143BAB5-B4A7-4530-947A-312F509A5B3C}" type="datetime1">
              <a:rPr lang="ja-JP" altLang="en-US"/>
              <a:pPr>
                <a:defRPr/>
              </a:pPr>
              <a:t>2026/7/8</a:t>
            </a:fld>
            <a:endParaRPr lang="en-US" altLang="ja-JP"/>
          </a:p>
        </p:txBody>
      </p:sp>
      <p:sp>
        <p:nvSpPr>
          <p:cNvPr id="5" name="Rectangle 14"/>
          <p:cNvSpPr>
            <a:spLocks noGrp="1" noChangeArrowheads="1"/>
          </p:cNvSpPr>
          <p:nvPr>
            <p:ph type="ftr" sz="quarter" idx="11"/>
          </p:nvPr>
        </p:nvSpPr>
        <p:spPr>
          <a:ln/>
        </p:spPr>
        <p:txBody>
          <a:bodyPr/>
          <a:lstStyle>
            <a:lvl1pPr>
              <a:defRPr/>
            </a:lvl1pPr>
          </a:lstStyle>
          <a:p>
            <a:pPr>
              <a:defRPr/>
            </a:pPr>
            <a:r>
              <a:rPr lang="en-US" altLang="ja-JP"/>
              <a:t>フッター</a:t>
            </a:r>
          </a:p>
        </p:txBody>
      </p:sp>
      <p:sp>
        <p:nvSpPr>
          <p:cNvPr id="6" name="Rectangle 15"/>
          <p:cNvSpPr>
            <a:spLocks noGrp="1" noChangeArrowheads="1"/>
          </p:cNvSpPr>
          <p:nvPr>
            <p:ph type="sldNum" sz="quarter" idx="12"/>
          </p:nvPr>
        </p:nvSpPr>
        <p:spPr>
          <a:ln/>
        </p:spPr>
        <p:txBody>
          <a:bodyPr/>
          <a:lstStyle>
            <a:lvl1pPr>
              <a:defRPr/>
            </a:lvl1pPr>
          </a:lstStyle>
          <a:p>
            <a:fld id="{E1130F59-6FB6-43AB-9299-5360A312E3AD}" type="slidenum">
              <a:rPr lang="en-US" altLang="ja-JP"/>
              <a:pPr/>
              <a:t>‹#›</a:t>
            </a:fld>
            <a:endParaRPr lang="en-US" altLang="ja-JP"/>
          </a:p>
        </p:txBody>
      </p:sp>
    </p:spTree>
    <p:extLst>
      <p:ext uri="{BB962C8B-B14F-4D97-AF65-F5344CB8AC3E}">
        <p14:creationId xmlns:p14="http://schemas.microsoft.com/office/powerpoint/2010/main" val="229590372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1"/>
            <a:ext cx="10363200" cy="1362075"/>
          </a:xfrm>
        </p:spPr>
        <p:txBody>
          <a:bodyPr anchor="t"/>
          <a:lstStyle>
            <a:lvl1pPr algn="l">
              <a:defRPr sz="4000" b="1" cap="all"/>
            </a:lvl1pPr>
          </a:lstStyle>
          <a:p>
            <a:r>
              <a:rPr lang="ja-JP" altLang="en-US"/>
              <a:t>マスター タイトルの書式設定</a:t>
            </a:r>
          </a:p>
        </p:txBody>
      </p:sp>
      <p:sp>
        <p:nvSpPr>
          <p:cNvPr id="3" name="テキスト プレースホルダ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マスター テキストの書式設定</a:t>
            </a:r>
          </a:p>
        </p:txBody>
      </p:sp>
      <p:sp>
        <p:nvSpPr>
          <p:cNvPr id="4" name="Rectangle 13"/>
          <p:cNvSpPr>
            <a:spLocks noGrp="1" noChangeArrowheads="1"/>
          </p:cNvSpPr>
          <p:nvPr>
            <p:ph type="dt" sz="half" idx="10"/>
          </p:nvPr>
        </p:nvSpPr>
        <p:spPr>
          <a:ln/>
        </p:spPr>
        <p:txBody>
          <a:bodyPr/>
          <a:lstStyle>
            <a:lvl1pPr>
              <a:defRPr/>
            </a:lvl1pPr>
          </a:lstStyle>
          <a:p>
            <a:pPr>
              <a:defRPr/>
            </a:pPr>
            <a:fld id="{43F7DBEC-D2B0-4F53-91B2-53F98006B8F6}" type="datetime1">
              <a:rPr lang="ja-JP" altLang="en-US"/>
              <a:pPr>
                <a:defRPr/>
              </a:pPr>
              <a:t>2026/7/8</a:t>
            </a:fld>
            <a:endParaRPr lang="en-US" altLang="ja-JP"/>
          </a:p>
        </p:txBody>
      </p:sp>
      <p:sp>
        <p:nvSpPr>
          <p:cNvPr id="5" name="Rectangle 14"/>
          <p:cNvSpPr>
            <a:spLocks noGrp="1" noChangeArrowheads="1"/>
          </p:cNvSpPr>
          <p:nvPr>
            <p:ph type="ftr" sz="quarter" idx="11"/>
          </p:nvPr>
        </p:nvSpPr>
        <p:spPr>
          <a:ln/>
        </p:spPr>
        <p:txBody>
          <a:bodyPr/>
          <a:lstStyle>
            <a:lvl1pPr>
              <a:defRPr/>
            </a:lvl1pPr>
          </a:lstStyle>
          <a:p>
            <a:pPr>
              <a:defRPr/>
            </a:pPr>
            <a:r>
              <a:rPr lang="en-US" altLang="ja-JP"/>
              <a:t>フッター</a:t>
            </a:r>
          </a:p>
        </p:txBody>
      </p:sp>
      <p:sp>
        <p:nvSpPr>
          <p:cNvPr id="6" name="Rectangle 15"/>
          <p:cNvSpPr>
            <a:spLocks noGrp="1" noChangeArrowheads="1"/>
          </p:cNvSpPr>
          <p:nvPr>
            <p:ph type="sldNum" sz="quarter" idx="12"/>
          </p:nvPr>
        </p:nvSpPr>
        <p:spPr>
          <a:ln/>
        </p:spPr>
        <p:txBody>
          <a:bodyPr/>
          <a:lstStyle>
            <a:lvl1pPr>
              <a:defRPr/>
            </a:lvl1pPr>
          </a:lstStyle>
          <a:p>
            <a:fld id="{28F0A94D-6D5F-4E78-BDD0-813E8CE71E24}" type="slidenum">
              <a:rPr lang="en-US" altLang="ja-JP"/>
              <a:pPr/>
              <a:t>‹#›</a:t>
            </a:fld>
            <a:endParaRPr lang="en-US" altLang="ja-JP"/>
          </a:p>
        </p:txBody>
      </p:sp>
    </p:spTree>
    <p:extLst>
      <p:ext uri="{BB962C8B-B14F-4D97-AF65-F5344CB8AC3E}">
        <p14:creationId xmlns:p14="http://schemas.microsoft.com/office/powerpoint/2010/main" val="73967778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 2"/>
          <p:cNvSpPr>
            <a:spLocks noGrp="1"/>
          </p:cNvSpPr>
          <p:nvPr>
            <p:ph sz="half" idx="1"/>
          </p:nvPr>
        </p:nvSpPr>
        <p:spPr>
          <a:xfrm>
            <a:off x="508000" y="990600"/>
            <a:ext cx="54864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6197600" y="990600"/>
            <a:ext cx="54864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13"/>
          <p:cNvSpPr>
            <a:spLocks noGrp="1" noChangeArrowheads="1"/>
          </p:cNvSpPr>
          <p:nvPr>
            <p:ph type="dt" sz="half" idx="10"/>
          </p:nvPr>
        </p:nvSpPr>
        <p:spPr>
          <a:ln/>
        </p:spPr>
        <p:txBody>
          <a:bodyPr/>
          <a:lstStyle>
            <a:lvl1pPr>
              <a:defRPr/>
            </a:lvl1pPr>
          </a:lstStyle>
          <a:p>
            <a:pPr>
              <a:defRPr/>
            </a:pPr>
            <a:fld id="{35356F79-7FAF-407E-9323-6483EF12AABC}" type="datetime1">
              <a:rPr lang="ja-JP" altLang="en-US"/>
              <a:pPr>
                <a:defRPr/>
              </a:pPr>
              <a:t>2026/7/8</a:t>
            </a:fld>
            <a:endParaRPr lang="en-US" altLang="ja-JP"/>
          </a:p>
        </p:txBody>
      </p:sp>
      <p:sp>
        <p:nvSpPr>
          <p:cNvPr id="6" name="Rectangle 14"/>
          <p:cNvSpPr>
            <a:spLocks noGrp="1" noChangeArrowheads="1"/>
          </p:cNvSpPr>
          <p:nvPr>
            <p:ph type="ftr" sz="quarter" idx="11"/>
          </p:nvPr>
        </p:nvSpPr>
        <p:spPr>
          <a:ln/>
        </p:spPr>
        <p:txBody>
          <a:bodyPr/>
          <a:lstStyle>
            <a:lvl1pPr>
              <a:defRPr/>
            </a:lvl1pPr>
          </a:lstStyle>
          <a:p>
            <a:pPr>
              <a:defRPr/>
            </a:pPr>
            <a:r>
              <a:rPr lang="en-US" altLang="ja-JP"/>
              <a:t>フッター</a:t>
            </a:r>
          </a:p>
        </p:txBody>
      </p:sp>
      <p:sp>
        <p:nvSpPr>
          <p:cNvPr id="7" name="Rectangle 15"/>
          <p:cNvSpPr>
            <a:spLocks noGrp="1" noChangeArrowheads="1"/>
          </p:cNvSpPr>
          <p:nvPr>
            <p:ph type="sldNum" sz="quarter" idx="12"/>
          </p:nvPr>
        </p:nvSpPr>
        <p:spPr>
          <a:ln/>
        </p:spPr>
        <p:txBody>
          <a:bodyPr/>
          <a:lstStyle>
            <a:lvl1pPr>
              <a:defRPr/>
            </a:lvl1pPr>
          </a:lstStyle>
          <a:p>
            <a:fld id="{F0BE1F85-EA72-4DF0-914C-473590C29923}" type="slidenum">
              <a:rPr lang="en-US" altLang="ja-JP"/>
              <a:pPr/>
              <a:t>‹#›</a:t>
            </a:fld>
            <a:endParaRPr lang="en-US" altLang="ja-JP"/>
          </a:p>
        </p:txBody>
      </p:sp>
    </p:spTree>
    <p:extLst>
      <p:ext uri="{BB962C8B-B14F-4D97-AF65-F5344CB8AC3E}">
        <p14:creationId xmlns:p14="http://schemas.microsoft.com/office/powerpoint/2010/main" val="4292304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キャプション付きのコンテンツ">
    <p:spTree>
      <p:nvGrpSpPr>
        <p:cNvPr id="1" name=""/>
        <p:cNvGrpSpPr/>
        <p:nvPr/>
      </p:nvGrpSpPr>
      <p:grpSpPr>
        <a:xfrm>
          <a:off x="0" y="0"/>
          <a:ext cx="0" cy="0"/>
          <a:chOff x="0" y="0"/>
          <a:chExt cx="0" cy="0"/>
        </a:xfrm>
      </p:grpSpPr>
      <p:pic>
        <p:nvPicPr>
          <p:cNvPr id="11" name="画像 10" descr="しずく-HD-コンテンツ-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タイトル 1"/>
          <p:cNvSpPr>
            <a:spLocks noGrp="1"/>
          </p:cNvSpPr>
          <p:nvPr>
            <p:ph type="title"/>
          </p:nvPr>
        </p:nvSpPr>
        <p:spPr>
          <a:xfrm>
            <a:off x="913775" y="609600"/>
            <a:ext cx="3935688" cy="2023252"/>
          </a:xfrm>
        </p:spPr>
        <p:txBody>
          <a:bodyPr rtlCol="0" anchor="b"/>
          <a:lstStyle>
            <a:lvl1pPr algn="ctr">
              <a:defRPr sz="3200"/>
            </a:lvl1pPr>
          </a:lstStyle>
          <a:p>
            <a:pPr rtl="0"/>
            <a:r>
              <a:rPr lang="ja-JP" altLang="en-US" noProof="0"/>
              <a:t>マスター タイトルの書式設定</a:t>
            </a:r>
          </a:p>
        </p:txBody>
      </p:sp>
      <p:sp>
        <p:nvSpPr>
          <p:cNvPr id="10" name="コンテンツ プレースホルダー 2"/>
          <p:cNvSpPr>
            <a:spLocks noGrp="1"/>
          </p:cNvSpPr>
          <p:nvPr>
            <p:ph sz="quarter" idx="13"/>
          </p:nvPr>
        </p:nvSpPr>
        <p:spPr>
          <a:xfrm>
            <a:off x="5078062" y="609600"/>
            <a:ext cx="6200163" cy="5181599"/>
          </a:xfrm>
        </p:spPr>
        <p:txBody>
          <a:bodyPr rtlCol="0"/>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4" name="テキスト プレースホルダー 3"/>
          <p:cNvSpPr>
            <a:spLocks noGrp="1"/>
          </p:cNvSpPr>
          <p:nvPr>
            <p:ph type="body" sz="half" idx="2"/>
          </p:nvPr>
        </p:nvSpPr>
        <p:spPr>
          <a:xfrm>
            <a:off x="913774" y="2632852"/>
            <a:ext cx="3935689" cy="3158348"/>
          </a:xfrm>
        </p:spPr>
        <p:txBody>
          <a:bodyPr rtlCol="0"/>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ja-JP" altLang="en-US"/>
              <a:t>マスター テキストの書式設定</a:t>
            </a:r>
          </a:p>
        </p:txBody>
      </p:sp>
      <p:sp>
        <p:nvSpPr>
          <p:cNvPr id="5" name="日付プレースホルダー 4"/>
          <p:cNvSpPr>
            <a:spLocks noGrp="1"/>
          </p:cNvSpPr>
          <p:nvPr>
            <p:ph type="dt" sz="half" idx="10"/>
          </p:nvPr>
        </p:nvSpPr>
        <p:spPr/>
        <p:txBody>
          <a:bodyPr rtlCol="0"/>
          <a:lstStyle/>
          <a:p>
            <a:pPr rtl="0"/>
            <a:fld id="{B051AA6B-DB1C-4082-8D64-D0548A0CDEB8}" type="datetime1">
              <a:rPr lang="en-US" altLang="ja-JP" noProof="0" smtClean="0"/>
              <a:t>7/8/2026</a:t>
            </a:fld>
            <a:endParaRPr lang="ja-JP" altLang="en-US" noProof="0"/>
          </a:p>
        </p:txBody>
      </p:sp>
      <p:sp>
        <p:nvSpPr>
          <p:cNvPr id="6" name="フッター プレースホルダー 5"/>
          <p:cNvSpPr>
            <a:spLocks noGrp="1"/>
          </p:cNvSpPr>
          <p:nvPr>
            <p:ph type="ftr" sz="quarter" idx="11"/>
          </p:nvPr>
        </p:nvSpPr>
        <p:spPr/>
        <p:txBody>
          <a:bodyPr rtlCol="0"/>
          <a:lstStyle/>
          <a:p>
            <a:pPr rtl="0"/>
            <a:endParaRPr lang="ja-JP" altLang="en-US" noProof="0"/>
          </a:p>
        </p:txBody>
      </p:sp>
      <p:sp>
        <p:nvSpPr>
          <p:cNvPr id="7" name="スライド番号プレースホルダー 6"/>
          <p:cNvSpPr>
            <a:spLocks noGrp="1"/>
          </p:cNvSpPr>
          <p:nvPr>
            <p:ph type="sldNum" sz="quarter" idx="12"/>
          </p:nvPr>
        </p:nvSpPr>
        <p:spPr/>
        <p:txBody>
          <a:bodyPr rtlCol="0"/>
          <a:lstStyle/>
          <a:p>
            <a:pPr rtl="0"/>
            <a:fld id="{6D22F896-40B5-4ADD-8801-0D06FADFA095}" type="slidenum">
              <a:rPr lang="en-US" altLang="ja-JP" noProof="0" smtClean="0"/>
              <a:t>‹#›</a:t>
            </a:fld>
            <a:endParaRPr lang="ja-JP" altLang="en-US" noProof="0"/>
          </a:p>
        </p:txBody>
      </p:sp>
    </p:spTree>
    <p:extLst>
      <p:ext uri="{BB962C8B-B14F-4D97-AF65-F5344CB8AC3E}">
        <p14:creationId xmlns:p14="http://schemas.microsoft.com/office/powerpoint/2010/main" val="188518582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274638"/>
            <a:ext cx="10972800" cy="1143000"/>
          </a:xfrm>
        </p:spPr>
        <p:txBody>
          <a:bodyPr/>
          <a:lstStyle>
            <a:lvl1pPr>
              <a:defRPr/>
            </a:lvl1pPr>
          </a:lstStyle>
          <a:p>
            <a:r>
              <a:rPr lang="ja-JP" altLang="en-US"/>
              <a:t>マスター タイトルの書式設定</a:t>
            </a:r>
          </a:p>
        </p:txBody>
      </p:sp>
      <p:sp>
        <p:nvSpPr>
          <p:cNvPr id="3" name="テキスト プレースホル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13"/>
          <p:cNvSpPr>
            <a:spLocks noGrp="1" noChangeArrowheads="1"/>
          </p:cNvSpPr>
          <p:nvPr>
            <p:ph type="dt" sz="half" idx="10"/>
          </p:nvPr>
        </p:nvSpPr>
        <p:spPr>
          <a:ln/>
        </p:spPr>
        <p:txBody>
          <a:bodyPr/>
          <a:lstStyle>
            <a:lvl1pPr>
              <a:defRPr/>
            </a:lvl1pPr>
          </a:lstStyle>
          <a:p>
            <a:pPr>
              <a:defRPr/>
            </a:pPr>
            <a:fld id="{3FA657FC-0E17-4B5F-82A2-F78D54FFF0F3}" type="datetime1">
              <a:rPr lang="ja-JP" altLang="en-US"/>
              <a:pPr>
                <a:defRPr/>
              </a:pPr>
              <a:t>2026/7/8</a:t>
            </a:fld>
            <a:endParaRPr lang="en-US" altLang="ja-JP"/>
          </a:p>
        </p:txBody>
      </p:sp>
      <p:sp>
        <p:nvSpPr>
          <p:cNvPr id="8" name="Rectangle 14"/>
          <p:cNvSpPr>
            <a:spLocks noGrp="1" noChangeArrowheads="1"/>
          </p:cNvSpPr>
          <p:nvPr>
            <p:ph type="ftr" sz="quarter" idx="11"/>
          </p:nvPr>
        </p:nvSpPr>
        <p:spPr>
          <a:ln/>
        </p:spPr>
        <p:txBody>
          <a:bodyPr/>
          <a:lstStyle>
            <a:lvl1pPr>
              <a:defRPr/>
            </a:lvl1pPr>
          </a:lstStyle>
          <a:p>
            <a:pPr>
              <a:defRPr/>
            </a:pPr>
            <a:r>
              <a:rPr lang="en-US" altLang="ja-JP"/>
              <a:t>フッター</a:t>
            </a:r>
          </a:p>
        </p:txBody>
      </p:sp>
      <p:sp>
        <p:nvSpPr>
          <p:cNvPr id="9" name="Rectangle 15"/>
          <p:cNvSpPr>
            <a:spLocks noGrp="1" noChangeArrowheads="1"/>
          </p:cNvSpPr>
          <p:nvPr>
            <p:ph type="sldNum" sz="quarter" idx="12"/>
          </p:nvPr>
        </p:nvSpPr>
        <p:spPr>
          <a:ln/>
        </p:spPr>
        <p:txBody>
          <a:bodyPr/>
          <a:lstStyle>
            <a:lvl1pPr>
              <a:defRPr/>
            </a:lvl1pPr>
          </a:lstStyle>
          <a:p>
            <a:fld id="{7044BDE1-54EB-49B0-B6EA-4E9951F908EA}" type="slidenum">
              <a:rPr lang="en-US" altLang="ja-JP"/>
              <a:pPr/>
              <a:t>‹#›</a:t>
            </a:fld>
            <a:endParaRPr lang="en-US" altLang="ja-JP"/>
          </a:p>
        </p:txBody>
      </p:sp>
    </p:spTree>
    <p:extLst>
      <p:ext uri="{BB962C8B-B14F-4D97-AF65-F5344CB8AC3E}">
        <p14:creationId xmlns:p14="http://schemas.microsoft.com/office/powerpoint/2010/main" val="276958977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Rectangle 13"/>
          <p:cNvSpPr>
            <a:spLocks noGrp="1" noChangeArrowheads="1"/>
          </p:cNvSpPr>
          <p:nvPr>
            <p:ph type="dt" sz="half" idx="10"/>
          </p:nvPr>
        </p:nvSpPr>
        <p:spPr>
          <a:ln/>
        </p:spPr>
        <p:txBody>
          <a:bodyPr/>
          <a:lstStyle>
            <a:lvl1pPr>
              <a:defRPr/>
            </a:lvl1pPr>
          </a:lstStyle>
          <a:p>
            <a:pPr>
              <a:defRPr/>
            </a:pPr>
            <a:fld id="{620E7D8E-A900-442D-9881-2BC1FFBEA46F}" type="datetime1">
              <a:rPr lang="ja-JP" altLang="en-US"/>
              <a:pPr>
                <a:defRPr/>
              </a:pPr>
              <a:t>2026/7/8</a:t>
            </a:fld>
            <a:endParaRPr lang="en-US" altLang="ja-JP"/>
          </a:p>
        </p:txBody>
      </p:sp>
      <p:sp>
        <p:nvSpPr>
          <p:cNvPr id="4" name="Rectangle 14"/>
          <p:cNvSpPr>
            <a:spLocks noGrp="1" noChangeArrowheads="1"/>
          </p:cNvSpPr>
          <p:nvPr>
            <p:ph type="ftr" sz="quarter" idx="11"/>
          </p:nvPr>
        </p:nvSpPr>
        <p:spPr>
          <a:ln/>
        </p:spPr>
        <p:txBody>
          <a:bodyPr/>
          <a:lstStyle>
            <a:lvl1pPr>
              <a:defRPr/>
            </a:lvl1pPr>
          </a:lstStyle>
          <a:p>
            <a:pPr>
              <a:defRPr/>
            </a:pPr>
            <a:r>
              <a:rPr lang="en-US" altLang="ja-JP"/>
              <a:t>フッター</a:t>
            </a:r>
          </a:p>
        </p:txBody>
      </p:sp>
      <p:sp>
        <p:nvSpPr>
          <p:cNvPr id="5" name="Rectangle 15"/>
          <p:cNvSpPr>
            <a:spLocks noGrp="1" noChangeArrowheads="1"/>
          </p:cNvSpPr>
          <p:nvPr>
            <p:ph type="sldNum" sz="quarter" idx="12"/>
          </p:nvPr>
        </p:nvSpPr>
        <p:spPr>
          <a:ln/>
        </p:spPr>
        <p:txBody>
          <a:bodyPr/>
          <a:lstStyle>
            <a:lvl1pPr>
              <a:defRPr/>
            </a:lvl1pPr>
          </a:lstStyle>
          <a:p>
            <a:fld id="{6DB5A920-1C48-4822-8723-F829840611DC}" type="slidenum">
              <a:rPr lang="en-US" altLang="ja-JP"/>
              <a:pPr/>
              <a:t>‹#›</a:t>
            </a:fld>
            <a:endParaRPr lang="en-US" altLang="ja-JP"/>
          </a:p>
        </p:txBody>
      </p:sp>
    </p:spTree>
    <p:extLst>
      <p:ext uri="{BB962C8B-B14F-4D97-AF65-F5344CB8AC3E}">
        <p14:creationId xmlns:p14="http://schemas.microsoft.com/office/powerpoint/2010/main" val="180596488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13"/>
          <p:cNvSpPr>
            <a:spLocks noGrp="1" noChangeArrowheads="1"/>
          </p:cNvSpPr>
          <p:nvPr>
            <p:ph type="dt" sz="half" idx="10"/>
          </p:nvPr>
        </p:nvSpPr>
        <p:spPr>
          <a:ln/>
        </p:spPr>
        <p:txBody>
          <a:bodyPr/>
          <a:lstStyle>
            <a:lvl1pPr>
              <a:defRPr/>
            </a:lvl1pPr>
          </a:lstStyle>
          <a:p>
            <a:pPr>
              <a:defRPr/>
            </a:pPr>
            <a:fld id="{DE2525EC-4EE4-4E4E-BE21-ABAB0FB152C7}" type="datetime1">
              <a:rPr lang="ja-JP" altLang="en-US"/>
              <a:pPr>
                <a:defRPr/>
              </a:pPr>
              <a:t>2026/7/8</a:t>
            </a:fld>
            <a:endParaRPr lang="en-US" altLang="ja-JP"/>
          </a:p>
        </p:txBody>
      </p:sp>
      <p:sp>
        <p:nvSpPr>
          <p:cNvPr id="3" name="Rectangle 14"/>
          <p:cNvSpPr>
            <a:spLocks noGrp="1" noChangeArrowheads="1"/>
          </p:cNvSpPr>
          <p:nvPr>
            <p:ph type="ftr" sz="quarter" idx="11"/>
          </p:nvPr>
        </p:nvSpPr>
        <p:spPr>
          <a:ln/>
        </p:spPr>
        <p:txBody>
          <a:bodyPr/>
          <a:lstStyle>
            <a:lvl1pPr>
              <a:defRPr/>
            </a:lvl1pPr>
          </a:lstStyle>
          <a:p>
            <a:pPr>
              <a:defRPr/>
            </a:pPr>
            <a:r>
              <a:rPr lang="en-US" altLang="ja-JP"/>
              <a:t>フッター</a:t>
            </a:r>
          </a:p>
        </p:txBody>
      </p:sp>
      <p:sp>
        <p:nvSpPr>
          <p:cNvPr id="4" name="Rectangle 15"/>
          <p:cNvSpPr>
            <a:spLocks noGrp="1" noChangeArrowheads="1"/>
          </p:cNvSpPr>
          <p:nvPr>
            <p:ph type="sldNum" sz="quarter" idx="12"/>
          </p:nvPr>
        </p:nvSpPr>
        <p:spPr>
          <a:ln/>
        </p:spPr>
        <p:txBody>
          <a:bodyPr/>
          <a:lstStyle>
            <a:lvl1pPr>
              <a:defRPr/>
            </a:lvl1pPr>
          </a:lstStyle>
          <a:p>
            <a:fld id="{FF9972D8-BB9F-4E42-A6C4-BB261DBB1F8E}" type="slidenum">
              <a:rPr lang="en-US" altLang="ja-JP"/>
              <a:pPr/>
              <a:t>‹#›</a:t>
            </a:fld>
            <a:endParaRPr lang="en-US" altLang="ja-JP"/>
          </a:p>
        </p:txBody>
      </p:sp>
    </p:spTree>
    <p:extLst>
      <p:ext uri="{BB962C8B-B14F-4D97-AF65-F5344CB8AC3E}">
        <p14:creationId xmlns:p14="http://schemas.microsoft.com/office/powerpoint/2010/main" val="18258756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1" y="273050"/>
            <a:ext cx="4011084" cy="1162050"/>
          </a:xfrm>
        </p:spPr>
        <p:txBody>
          <a:bodyPr anchor="b"/>
          <a:lstStyle>
            <a:lvl1pPr algn="l">
              <a:defRPr sz="2000" b="1"/>
            </a:lvl1pPr>
          </a:lstStyle>
          <a:p>
            <a:r>
              <a:rPr lang="ja-JP" altLang="en-US"/>
              <a:t>マスター タイトルの書式設定</a:t>
            </a:r>
          </a:p>
        </p:txBody>
      </p:sp>
      <p:sp>
        <p:nvSpPr>
          <p:cNvPr id="3" name="コンテンツ プレースホルダ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13"/>
          <p:cNvSpPr>
            <a:spLocks noGrp="1" noChangeArrowheads="1"/>
          </p:cNvSpPr>
          <p:nvPr>
            <p:ph type="dt" sz="half" idx="10"/>
          </p:nvPr>
        </p:nvSpPr>
        <p:spPr>
          <a:ln/>
        </p:spPr>
        <p:txBody>
          <a:bodyPr/>
          <a:lstStyle>
            <a:lvl1pPr>
              <a:defRPr/>
            </a:lvl1pPr>
          </a:lstStyle>
          <a:p>
            <a:pPr>
              <a:defRPr/>
            </a:pPr>
            <a:fld id="{AC4D11F0-4FE7-409E-B086-58637FFFC13A}" type="datetime1">
              <a:rPr lang="ja-JP" altLang="en-US"/>
              <a:pPr>
                <a:defRPr/>
              </a:pPr>
              <a:t>2026/7/8</a:t>
            </a:fld>
            <a:endParaRPr lang="en-US" altLang="ja-JP"/>
          </a:p>
        </p:txBody>
      </p:sp>
      <p:sp>
        <p:nvSpPr>
          <p:cNvPr id="6" name="Rectangle 14"/>
          <p:cNvSpPr>
            <a:spLocks noGrp="1" noChangeArrowheads="1"/>
          </p:cNvSpPr>
          <p:nvPr>
            <p:ph type="ftr" sz="quarter" idx="11"/>
          </p:nvPr>
        </p:nvSpPr>
        <p:spPr>
          <a:ln/>
        </p:spPr>
        <p:txBody>
          <a:bodyPr/>
          <a:lstStyle>
            <a:lvl1pPr>
              <a:defRPr/>
            </a:lvl1pPr>
          </a:lstStyle>
          <a:p>
            <a:pPr>
              <a:defRPr/>
            </a:pPr>
            <a:r>
              <a:rPr lang="en-US" altLang="ja-JP"/>
              <a:t>フッター</a:t>
            </a:r>
          </a:p>
        </p:txBody>
      </p:sp>
      <p:sp>
        <p:nvSpPr>
          <p:cNvPr id="7" name="Rectangle 15"/>
          <p:cNvSpPr>
            <a:spLocks noGrp="1" noChangeArrowheads="1"/>
          </p:cNvSpPr>
          <p:nvPr>
            <p:ph type="sldNum" sz="quarter" idx="12"/>
          </p:nvPr>
        </p:nvSpPr>
        <p:spPr>
          <a:ln/>
        </p:spPr>
        <p:txBody>
          <a:bodyPr/>
          <a:lstStyle>
            <a:lvl1pPr>
              <a:defRPr/>
            </a:lvl1pPr>
          </a:lstStyle>
          <a:p>
            <a:fld id="{CB1543AF-F7BD-4BE7-A068-2A6C5E894F64}" type="slidenum">
              <a:rPr lang="en-US" altLang="ja-JP"/>
              <a:pPr/>
              <a:t>‹#›</a:t>
            </a:fld>
            <a:endParaRPr lang="en-US" altLang="ja-JP"/>
          </a:p>
        </p:txBody>
      </p:sp>
    </p:spTree>
    <p:extLst>
      <p:ext uri="{BB962C8B-B14F-4D97-AF65-F5344CB8AC3E}">
        <p14:creationId xmlns:p14="http://schemas.microsoft.com/office/powerpoint/2010/main" val="166331103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p:spPr>
        <p:txBody>
          <a:bodyPr anchor="b"/>
          <a:lstStyle>
            <a:lvl1pPr algn="l">
              <a:defRPr sz="2000" b="1"/>
            </a:lvl1pPr>
          </a:lstStyle>
          <a:p>
            <a:r>
              <a:rPr lang="ja-JP" altLang="en-US"/>
              <a:t>マスター タイトルの書式設定</a:t>
            </a:r>
          </a:p>
        </p:txBody>
      </p:sp>
      <p:sp>
        <p:nvSpPr>
          <p:cNvPr id="3" name="図プレースホルダ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ja-JP" altLang="en-US" noProof="0"/>
              <a:t>図を追加</a:t>
            </a:r>
          </a:p>
        </p:txBody>
      </p:sp>
      <p:sp>
        <p:nvSpPr>
          <p:cNvPr id="4" name="テキスト プレースホルダ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13"/>
          <p:cNvSpPr>
            <a:spLocks noGrp="1" noChangeArrowheads="1"/>
          </p:cNvSpPr>
          <p:nvPr>
            <p:ph type="dt" sz="half" idx="10"/>
          </p:nvPr>
        </p:nvSpPr>
        <p:spPr>
          <a:ln/>
        </p:spPr>
        <p:txBody>
          <a:bodyPr/>
          <a:lstStyle>
            <a:lvl1pPr>
              <a:defRPr/>
            </a:lvl1pPr>
          </a:lstStyle>
          <a:p>
            <a:pPr>
              <a:defRPr/>
            </a:pPr>
            <a:fld id="{D129117E-3499-4AC4-B876-BF113E9B6D79}" type="datetime1">
              <a:rPr lang="ja-JP" altLang="en-US"/>
              <a:pPr>
                <a:defRPr/>
              </a:pPr>
              <a:t>2026/7/8</a:t>
            </a:fld>
            <a:endParaRPr lang="en-US" altLang="ja-JP"/>
          </a:p>
        </p:txBody>
      </p:sp>
      <p:sp>
        <p:nvSpPr>
          <p:cNvPr id="6" name="Rectangle 14"/>
          <p:cNvSpPr>
            <a:spLocks noGrp="1" noChangeArrowheads="1"/>
          </p:cNvSpPr>
          <p:nvPr>
            <p:ph type="ftr" sz="quarter" idx="11"/>
          </p:nvPr>
        </p:nvSpPr>
        <p:spPr>
          <a:ln/>
        </p:spPr>
        <p:txBody>
          <a:bodyPr/>
          <a:lstStyle>
            <a:lvl1pPr>
              <a:defRPr/>
            </a:lvl1pPr>
          </a:lstStyle>
          <a:p>
            <a:pPr>
              <a:defRPr/>
            </a:pPr>
            <a:r>
              <a:rPr lang="en-US" altLang="ja-JP"/>
              <a:t>フッター</a:t>
            </a:r>
          </a:p>
        </p:txBody>
      </p:sp>
      <p:sp>
        <p:nvSpPr>
          <p:cNvPr id="7" name="Rectangle 15"/>
          <p:cNvSpPr>
            <a:spLocks noGrp="1" noChangeArrowheads="1"/>
          </p:cNvSpPr>
          <p:nvPr>
            <p:ph type="sldNum" sz="quarter" idx="12"/>
          </p:nvPr>
        </p:nvSpPr>
        <p:spPr>
          <a:ln/>
        </p:spPr>
        <p:txBody>
          <a:bodyPr/>
          <a:lstStyle>
            <a:lvl1pPr>
              <a:defRPr/>
            </a:lvl1pPr>
          </a:lstStyle>
          <a:p>
            <a:fld id="{3FABFA77-8C71-4484-B4BF-ED9AAC9C8658}" type="slidenum">
              <a:rPr lang="en-US" altLang="ja-JP"/>
              <a:pPr/>
              <a:t>‹#›</a:t>
            </a:fld>
            <a:endParaRPr lang="en-US" altLang="ja-JP"/>
          </a:p>
        </p:txBody>
      </p:sp>
    </p:spTree>
    <p:extLst>
      <p:ext uri="{BB962C8B-B14F-4D97-AF65-F5344CB8AC3E}">
        <p14:creationId xmlns:p14="http://schemas.microsoft.com/office/powerpoint/2010/main" val="152497259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3"/>
          <p:cNvSpPr>
            <a:spLocks noGrp="1" noChangeArrowheads="1"/>
          </p:cNvSpPr>
          <p:nvPr>
            <p:ph type="dt" sz="half" idx="10"/>
          </p:nvPr>
        </p:nvSpPr>
        <p:spPr>
          <a:ln/>
        </p:spPr>
        <p:txBody>
          <a:bodyPr/>
          <a:lstStyle>
            <a:lvl1pPr>
              <a:defRPr/>
            </a:lvl1pPr>
          </a:lstStyle>
          <a:p>
            <a:pPr>
              <a:defRPr/>
            </a:pPr>
            <a:fld id="{F0B18194-AC25-4DA1-B56B-6EB05DC5F734}" type="datetime1">
              <a:rPr lang="ja-JP" altLang="en-US"/>
              <a:pPr>
                <a:defRPr/>
              </a:pPr>
              <a:t>2026/7/8</a:t>
            </a:fld>
            <a:endParaRPr lang="en-US" altLang="ja-JP"/>
          </a:p>
        </p:txBody>
      </p:sp>
      <p:sp>
        <p:nvSpPr>
          <p:cNvPr id="5" name="Rectangle 14"/>
          <p:cNvSpPr>
            <a:spLocks noGrp="1" noChangeArrowheads="1"/>
          </p:cNvSpPr>
          <p:nvPr>
            <p:ph type="ftr" sz="quarter" idx="11"/>
          </p:nvPr>
        </p:nvSpPr>
        <p:spPr>
          <a:ln/>
        </p:spPr>
        <p:txBody>
          <a:bodyPr/>
          <a:lstStyle>
            <a:lvl1pPr>
              <a:defRPr/>
            </a:lvl1pPr>
          </a:lstStyle>
          <a:p>
            <a:pPr>
              <a:defRPr/>
            </a:pPr>
            <a:r>
              <a:rPr lang="en-US" altLang="ja-JP"/>
              <a:t>フッター</a:t>
            </a:r>
          </a:p>
        </p:txBody>
      </p:sp>
      <p:sp>
        <p:nvSpPr>
          <p:cNvPr id="6" name="Rectangle 15"/>
          <p:cNvSpPr>
            <a:spLocks noGrp="1" noChangeArrowheads="1"/>
          </p:cNvSpPr>
          <p:nvPr>
            <p:ph type="sldNum" sz="quarter" idx="12"/>
          </p:nvPr>
        </p:nvSpPr>
        <p:spPr>
          <a:ln/>
        </p:spPr>
        <p:txBody>
          <a:bodyPr/>
          <a:lstStyle>
            <a:lvl1pPr>
              <a:defRPr/>
            </a:lvl1pPr>
          </a:lstStyle>
          <a:p>
            <a:fld id="{414EA963-85EC-4300-8B81-355346293E26}" type="slidenum">
              <a:rPr lang="en-US" altLang="ja-JP"/>
              <a:pPr/>
              <a:t>‹#›</a:t>
            </a:fld>
            <a:endParaRPr lang="en-US" altLang="ja-JP"/>
          </a:p>
        </p:txBody>
      </p:sp>
    </p:spTree>
    <p:extLst>
      <p:ext uri="{BB962C8B-B14F-4D97-AF65-F5344CB8AC3E}">
        <p14:creationId xmlns:p14="http://schemas.microsoft.com/office/powerpoint/2010/main" val="253882165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966200" y="228600"/>
            <a:ext cx="2819400" cy="5943600"/>
          </a:xfrm>
        </p:spPr>
        <p:txBody>
          <a:bodyPr vert="eaVert"/>
          <a:lstStyle/>
          <a:p>
            <a:r>
              <a:rPr lang="ja-JP" altLang="en-US"/>
              <a:t>マスター タイトルの書式設定</a:t>
            </a:r>
          </a:p>
        </p:txBody>
      </p:sp>
      <p:sp>
        <p:nvSpPr>
          <p:cNvPr id="3" name="縦書きテキスト プレースホルダ 2"/>
          <p:cNvSpPr>
            <a:spLocks noGrp="1"/>
          </p:cNvSpPr>
          <p:nvPr>
            <p:ph type="body" orient="vert" idx="1"/>
          </p:nvPr>
        </p:nvSpPr>
        <p:spPr>
          <a:xfrm>
            <a:off x="508000" y="228600"/>
            <a:ext cx="8255000" cy="594360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3"/>
          <p:cNvSpPr>
            <a:spLocks noGrp="1" noChangeArrowheads="1"/>
          </p:cNvSpPr>
          <p:nvPr>
            <p:ph type="dt" sz="half" idx="10"/>
          </p:nvPr>
        </p:nvSpPr>
        <p:spPr>
          <a:ln/>
        </p:spPr>
        <p:txBody>
          <a:bodyPr/>
          <a:lstStyle>
            <a:lvl1pPr>
              <a:defRPr/>
            </a:lvl1pPr>
          </a:lstStyle>
          <a:p>
            <a:pPr>
              <a:defRPr/>
            </a:pPr>
            <a:fld id="{001AEC6D-FB28-459E-A64E-3A64FD75983B}" type="datetime1">
              <a:rPr lang="ja-JP" altLang="en-US"/>
              <a:pPr>
                <a:defRPr/>
              </a:pPr>
              <a:t>2026/7/8</a:t>
            </a:fld>
            <a:endParaRPr lang="en-US" altLang="ja-JP"/>
          </a:p>
        </p:txBody>
      </p:sp>
      <p:sp>
        <p:nvSpPr>
          <p:cNvPr id="5" name="Rectangle 14"/>
          <p:cNvSpPr>
            <a:spLocks noGrp="1" noChangeArrowheads="1"/>
          </p:cNvSpPr>
          <p:nvPr>
            <p:ph type="ftr" sz="quarter" idx="11"/>
          </p:nvPr>
        </p:nvSpPr>
        <p:spPr>
          <a:ln/>
        </p:spPr>
        <p:txBody>
          <a:bodyPr/>
          <a:lstStyle>
            <a:lvl1pPr>
              <a:defRPr/>
            </a:lvl1pPr>
          </a:lstStyle>
          <a:p>
            <a:pPr>
              <a:defRPr/>
            </a:pPr>
            <a:r>
              <a:rPr lang="en-US" altLang="ja-JP"/>
              <a:t>フッター</a:t>
            </a:r>
          </a:p>
        </p:txBody>
      </p:sp>
      <p:sp>
        <p:nvSpPr>
          <p:cNvPr id="6" name="Rectangle 15"/>
          <p:cNvSpPr>
            <a:spLocks noGrp="1" noChangeArrowheads="1"/>
          </p:cNvSpPr>
          <p:nvPr>
            <p:ph type="sldNum" sz="quarter" idx="12"/>
          </p:nvPr>
        </p:nvSpPr>
        <p:spPr>
          <a:ln/>
        </p:spPr>
        <p:txBody>
          <a:bodyPr/>
          <a:lstStyle>
            <a:lvl1pPr>
              <a:defRPr/>
            </a:lvl1pPr>
          </a:lstStyle>
          <a:p>
            <a:fld id="{0DAF76F0-22B9-4EB6-B9E9-9D912E95D7EA}" type="slidenum">
              <a:rPr lang="en-US" altLang="ja-JP"/>
              <a:pPr/>
              <a:t>‹#›</a:t>
            </a:fld>
            <a:endParaRPr lang="en-US" altLang="ja-JP"/>
          </a:p>
        </p:txBody>
      </p:sp>
    </p:spTree>
    <p:extLst>
      <p:ext uri="{BB962C8B-B14F-4D97-AF65-F5344CB8AC3E}">
        <p14:creationId xmlns:p14="http://schemas.microsoft.com/office/powerpoint/2010/main" val="357869489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bl">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274638"/>
            <a:ext cx="10972800" cy="1143000"/>
          </a:xfrm>
        </p:spPr>
        <p:txBody>
          <a:bodyPr/>
          <a:lstStyle/>
          <a:p>
            <a:r>
              <a:rPr lang="ja-JP" altLang="en-US"/>
              <a:t>マスター タイトルの書式設定</a:t>
            </a:r>
          </a:p>
        </p:txBody>
      </p:sp>
      <p:sp>
        <p:nvSpPr>
          <p:cNvPr id="3" name="表プレースホルダ 2"/>
          <p:cNvSpPr>
            <a:spLocks noGrp="1"/>
          </p:cNvSpPr>
          <p:nvPr>
            <p:ph type="tbl" idx="1"/>
          </p:nvPr>
        </p:nvSpPr>
        <p:spPr>
          <a:xfrm>
            <a:off x="609600" y="1600201"/>
            <a:ext cx="10972800" cy="4525963"/>
          </a:xfrm>
        </p:spPr>
        <p:txBody>
          <a:bodyPr/>
          <a:lstStyle/>
          <a:p>
            <a:pPr lvl="0"/>
            <a:r>
              <a:rPr lang="ja-JP" altLang="en-US" noProof="0"/>
              <a:t>表を追加</a:t>
            </a:r>
          </a:p>
        </p:txBody>
      </p:sp>
      <p:sp>
        <p:nvSpPr>
          <p:cNvPr id="4" name="日付プレースホルダ 3"/>
          <p:cNvSpPr>
            <a:spLocks noGrp="1"/>
          </p:cNvSpPr>
          <p:nvPr>
            <p:ph type="dt" sz="half" idx="10"/>
          </p:nvPr>
        </p:nvSpPr>
        <p:spPr>
          <a:xfrm>
            <a:off x="609600" y="6367934"/>
            <a:ext cx="2844800" cy="230832"/>
          </a:xfrm>
        </p:spPr>
        <p:txBody>
          <a:bodyPr/>
          <a:lstStyle>
            <a:lvl1pPr>
              <a:defRPr smtClean="0"/>
            </a:lvl1pPr>
          </a:lstStyle>
          <a:p>
            <a:pPr>
              <a:defRPr/>
            </a:pPr>
            <a:endParaRPr lang="en-US" altLang="ja-JP"/>
          </a:p>
        </p:txBody>
      </p:sp>
      <p:sp>
        <p:nvSpPr>
          <p:cNvPr id="5" name="フッター プレースホルダ 4"/>
          <p:cNvSpPr>
            <a:spLocks noGrp="1"/>
          </p:cNvSpPr>
          <p:nvPr>
            <p:ph type="ftr" sz="quarter" idx="11"/>
          </p:nvPr>
        </p:nvSpPr>
        <p:spPr>
          <a:xfrm>
            <a:off x="4165600" y="6367934"/>
            <a:ext cx="3860800" cy="230832"/>
          </a:xfrm>
        </p:spPr>
        <p:txBody>
          <a:bodyPr/>
          <a:lstStyle>
            <a:lvl1pPr>
              <a:defRPr smtClean="0"/>
            </a:lvl1pPr>
          </a:lstStyle>
          <a:p>
            <a:pPr>
              <a:defRPr/>
            </a:pPr>
            <a:endParaRPr lang="en-US" altLang="ja-JP"/>
          </a:p>
        </p:txBody>
      </p:sp>
      <p:sp>
        <p:nvSpPr>
          <p:cNvPr id="6" name="スライド番号プレースホルダ 5"/>
          <p:cNvSpPr>
            <a:spLocks noGrp="1"/>
          </p:cNvSpPr>
          <p:nvPr>
            <p:ph type="sldNum" sz="quarter" idx="12"/>
          </p:nvPr>
        </p:nvSpPr>
        <p:spPr>
          <a:xfrm>
            <a:off x="8737600" y="6375628"/>
            <a:ext cx="2844800" cy="215444"/>
          </a:xfrm>
        </p:spPr>
        <p:txBody>
          <a:bodyPr/>
          <a:lstStyle>
            <a:lvl1pPr>
              <a:defRPr/>
            </a:lvl1pPr>
          </a:lstStyle>
          <a:p>
            <a:fld id="{288EA3CE-155B-4B90-8A70-153294256235}" type="slidenum">
              <a:rPr lang="en-US" altLang="ja-JP"/>
              <a:pPr/>
              <a:t>‹#›</a:t>
            </a:fld>
            <a:endParaRPr lang="en-US" altLang="ja-JP"/>
          </a:p>
        </p:txBody>
      </p:sp>
    </p:spTree>
    <p:extLst>
      <p:ext uri="{BB962C8B-B14F-4D97-AF65-F5344CB8AC3E}">
        <p14:creationId xmlns:p14="http://schemas.microsoft.com/office/powerpoint/2010/main" val="175705908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p>
        </p:txBody>
      </p:sp>
    </p:spTree>
    <p:extLst>
      <p:ext uri="{BB962C8B-B14F-4D97-AF65-F5344CB8AC3E}">
        <p14:creationId xmlns:p14="http://schemas.microsoft.com/office/powerpoint/2010/main" val="414492195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42493979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キャプション付きの図">
    <p:spTree>
      <p:nvGrpSpPr>
        <p:cNvPr id="1" name=""/>
        <p:cNvGrpSpPr/>
        <p:nvPr/>
      </p:nvGrpSpPr>
      <p:grpSpPr>
        <a:xfrm>
          <a:off x="0" y="0"/>
          <a:ext cx="0" cy="0"/>
          <a:chOff x="0" y="0"/>
          <a:chExt cx="0" cy="0"/>
        </a:xfrm>
      </p:grpSpPr>
      <p:pic>
        <p:nvPicPr>
          <p:cNvPr id="10" name="画像 9" descr="しずく-HD-コンテンツ-R1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タイトル 1"/>
          <p:cNvSpPr>
            <a:spLocks noGrp="1"/>
          </p:cNvSpPr>
          <p:nvPr>
            <p:ph type="title"/>
          </p:nvPr>
        </p:nvSpPr>
        <p:spPr>
          <a:xfrm>
            <a:off x="913774" y="609600"/>
            <a:ext cx="5934969" cy="2023254"/>
          </a:xfrm>
        </p:spPr>
        <p:txBody>
          <a:bodyPr rtlCol="0" anchor="b"/>
          <a:lstStyle>
            <a:lvl1pPr algn="ctr">
              <a:defRPr sz="3200"/>
            </a:lvl1pPr>
          </a:lstStyle>
          <a:p>
            <a:pPr rtl="0"/>
            <a:r>
              <a:rPr lang="ja-JP" altLang="en-US" noProof="0"/>
              <a:t>マスター タイトルの書式設定</a:t>
            </a:r>
          </a:p>
        </p:txBody>
      </p:sp>
      <p:sp>
        <p:nvSpPr>
          <p:cNvPr id="3" name="図プレースホルダー 2"/>
          <p:cNvSpPr>
            <a:spLocks noGrp="1" noChangeAspect="1"/>
          </p:cNvSpPr>
          <p:nvPr>
            <p:ph type="pic" idx="1" hasCustomPrompt="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ja-JP" altLang="en-US" noProof="0"/>
              <a:t>アイコンをクリックして画像を追加</a:t>
            </a:r>
          </a:p>
        </p:txBody>
      </p:sp>
      <p:sp>
        <p:nvSpPr>
          <p:cNvPr id="4" name="テキスト プレースホルダー 3"/>
          <p:cNvSpPr>
            <a:spLocks noGrp="1"/>
          </p:cNvSpPr>
          <p:nvPr>
            <p:ph type="body" sz="half" idx="2"/>
          </p:nvPr>
        </p:nvSpPr>
        <p:spPr>
          <a:xfrm>
            <a:off x="913794" y="2632852"/>
            <a:ext cx="5934949" cy="3158347"/>
          </a:xfrm>
        </p:spPr>
        <p:txBody>
          <a:bodyPr rtlCol="0"/>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ja-JP" altLang="en-US" noProof="0"/>
              <a:t>マスター テキストの書式設定</a:t>
            </a:r>
          </a:p>
        </p:txBody>
      </p:sp>
      <p:sp>
        <p:nvSpPr>
          <p:cNvPr id="5" name="日付プレースホルダー 4"/>
          <p:cNvSpPr>
            <a:spLocks noGrp="1"/>
          </p:cNvSpPr>
          <p:nvPr>
            <p:ph type="dt" sz="half" idx="10"/>
          </p:nvPr>
        </p:nvSpPr>
        <p:spPr/>
        <p:txBody>
          <a:bodyPr rtlCol="0"/>
          <a:lstStyle/>
          <a:p>
            <a:pPr rtl="0"/>
            <a:fld id="{D471A8BD-B87E-4F6F-B52D-F3E0DBBD1936}" type="datetime1">
              <a:rPr lang="en-US" altLang="ja-JP" noProof="0" smtClean="0"/>
              <a:t>7/8/2026</a:t>
            </a:fld>
            <a:endParaRPr lang="ja-JP" altLang="en-US" noProof="0"/>
          </a:p>
        </p:txBody>
      </p:sp>
      <p:sp>
        <p:nvSpPr>
          <p:cNvPr id="6" name="フッター プレースホルダー 5"/>
          <p:cNvSpPr>
            <a:spLocks noGrp="1"/>
          </p:cNvSpPr>
          <p:nvPr>
            <p:ph type="ftr" sz="quarter" idx="11"/>
          </p:nvPr>
        </p:nvSpPr>
        <p:spPr/>
        <p:txBody>
          <a:bodyPr rtlCol="0"/>
          <a:lstStyle/>
          <a:p>
            <a:pPr rtl="0"/>
            <a:endParaRPr lang="ja-JP" altLang="en-US" noProof="0"/>
          </a:p>
        </p:txBody>
      </p:sp>
      <p:sp>
        <p:nvSpPr>
          <p:cNvPr id="7" name="スライド番号プレースホルダー 6"/>
          <p:cNvSpPr>
            <a:spLocks noGrp="1"/>
          </p:cNvSpPr>
          <p:nvPr>
            <p:ph type="sldNum" sz="quarter" idx="12"/>
          </p:nvPr>
        </p:nvSpPr>
        <p:spPr/>
        <p:txBody>
          <a:bodyPr rtlCol="0"/>
          <a:lstStyle/>
          <a:p>
            <a:pPr rtl="0"/>
            <a:fld id="{6D22F896-40B5-4ADD-8801-0D06FADFA095}" type="slidenum">
              <a:rPr lang="en-US" altLang="ja-JP" noProof="0" smtClean="0"/>
              <a:t>‹#›</a:t>
            </a:fld>
            <a:endParaRPr lang="ja-JP" altLang="en-US" noProof="0"/>
          </a:p>
        </p:txBody>
      </p:sp>
    </p:spTree>
    <p:extLst>
      <p:ext uri="{BB962C8B-B14F-4D97-AF65-F5344CB8AC3E}">
        <p14:creationId xmlns:p14="http://schemas.microsoft.com/office/powerpoint/2010/main" val="208249120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1" y="1709739"/>
            <a:ext cx="10515600" cy="2852737"/>
          </a:xfrm>
        </p:spPr>
        <p:txBody>
          <a:bodyPr anchor="b"/>
          <a:lstStyle>
            <a:lvl1pPr>
              <a:defRPr sz="6000"/>
            </a:lvl1pPr>
          </a:lstStyle>
          <a:p>
            <a:r>
              <a:rPr lang="ja-JP" altLang="en-US"/>
              <a:t>マスター タイトルの書式設定</a:t>
            </a:r>
          </a:p>
        </p:txBody>
      </p:sp>
      <p:sp>
        <p:nvSpPr>
          <p:cNvPr id="3" name="テキスト プレースホルダー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ja-JP" altLang="en-US"/>
              <a:t>マスター テキストの書式設定</a:t>
            </a:r>
          </a:p>
        </p:txBody>
      </p:sp>
    </p:spTree>
    <p:extLst>
      <p:ext uri="{BB962C8B-B14F-4D97-AF65-F5344CB8AC3E}">
        <p14:creationId xmlns:p14="http://schemas.microsoft.com/office/powerpoint/2010/main" val="289794547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914400" y="1828800"/>
            <a:ext cx="5080000" cy="47244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6197600" y="1828800"/>
            <a:ext cx="5080000" cy="47244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131887256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40317" y="365126"/>
            <a:ext cx="10515600" cy="1325563"/>
          </a:xfrm>
        </p:spPr>
        <p:txBody>
          <a:bodyPr/>
          <a:lstStyle/>
          <a:p>
            <a:r>
              <a:rPr lang="ja-JP" altLang="en-US"/>
              <a:t>マスター タイトルの書式設定</a:t>
            </a:r>
          </a:p>
        </p:txBody>
      </p:sp>
      <p:sp>
        <p:nvSpPr>
          <p:cNvPr id="3" name="テキスト プレースホルダー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840318" y="2505075"/>
            <a:ext cx="5158316"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6172200" y="2505075"/>
            <a:ext cx="518371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50761399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Tree>
    <p:extLst>
      <p:ext uri="{BB962C8B-B14F-4D97-AF65-F5344CB8AC3E}">
        <p14:creationId xmlns:p14="http://schemas.microsoft.com/office/powerpoint/2010/main" val="402105542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08975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40318" y="457200"/>
            <a:ext cx="3932767" cy="1600200"/>
          </a:xfrm>
        </p:spPr>
        <p:txBody>
          <a:bodyPr anchor="b"/>
          <a:lstStyle>
            <a:lvl1pPr>
              <a:defRPr sz="3200"/>
            </a:lvl1pPr>
          </a:lstStyle>
          <a:p>
            <a:r>
              <a:rPr lang="ja-JP" altLang="en-US"/>
              <a:t>マスター タイトルの書式設定</a:t>
            </a:r>
          </a:p>
        </p:txBody>
      </p:sp>
      <p:sp>
        <p:nvSpPr>
          <p:cNvPr id="3" name="コンテンツ プレースホルダー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Tree>
    <p:extLst>
      <p:ext uri="{BB962C8B-B14F-4D97-AF65-F5344CB8AC3E}">
        <p14:creationId xmlns:p14="http://schemas.microsoft.com/office/powerpoint/2010/main" val="362061874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40318" y="457200"/>
            <a:ext cx="3932767" cy="1600200"/>
          </a:xfrm>
        </p:spPr>
        <p:txBody>
          <a:bodyPr anchor="b"/>
          <a:lstStyle>
            <a:lvl1pPr>
              <a:defRPr sz="3200"/>
            </a:lvl1pPr>
          </a:lstStyle>
          <a:p>
            <a:r>
              <a:rPr lang="ja-JP" altLang="en-US"/>
              <a:t>マスター タイトルの書式設定</a:t>
            </a:r>
          </a:p>
        </p:txBody>
      </p:sp>
      <p:sp>
        <p:nvSpPr>
          <p:cNvPr id="3" name="図プレースホルダー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ー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Tree>
    <p:extLst>
      <p:ext uri="{BB962C8B-B14F-4D97-AF65-F5344CB8AC3E}">
        <p14:creationId xmlns:p14="http://schemas.microsoft.com/office/powerpoint/2010/main" val="34619813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389107901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966200" y="838200"/>
            <a:ext cx="2921000" cy="5715000"/>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203200" y="838200"/>
            <a:ext cx="8559800" cy="571500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231666363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bl">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274638"/>
            <a:ext cx="10972800" cy="1143000"/>
          </a:xfrm>
        </p:spPr>
        <p:txBody>
          <a:bodyPr/>
          <a:lstStyle/>
          <a:p>
            <a:r>
              <a:rPr lang="ja-JP" altLang="en-US"/>
              <a:t>マスター タイトルの書式設定</a:t>
            </a:r>
          </a:p>
        </p:txBody>
      </p:sp>
      <p:sp>
        <p:nvSpPr>
          <p:cNvPr id="3" name="表プレースホルダ 2"/>
          <p:cNvSpPr>
            <a:spLocks noGrp="1"/>
          </p:cNvSpPr>
          <p:nvPr>
            <p:ph type="tbl" idx="1"/>
          </p:nvPr>
        </p:nvSpPr>
        <p:spPr>
          <a:xfrm>
            <a:off x="609600" y="1600201"/>
            <a:ext cx="10972800" cy="4525963"/>
          </a:xfrm>
        </p:spPr>
        <p:txBody>
          <a:bodyPr/>
          <a:lstStyle/>
          <a:p>
            <a:pPr lvl="0"/>
            <a:r>
              <a:rPr lang="ja-JP" altLang="en-US" noProof="0"/>
              <a:t>表を追加</a:t>
            </a:r>
          </a:p>
        </p:txBody>
      </p:sp>
      <p:sp>
        <p:nvSpPr>
          <p:cNvPr id="4" name="日付プレースホルダ 3">
            <a:extLst>
              <a:ext uri="{FF2B5EF4-FFF2-40B4-BE49-F238E27FC236}">
                <a16:creationId xmlns:a16="http://schemas.microsoft.com/office/drawing/2014/main" id="{BE9E298D-1243-4AC8-8DFA-75838B7183FB}"/>
              </a:ext>
            </a:extLst>
          </p:cNvPr>
          <p:cNvSpPr>
            <a:spLocks noGrp="1"/>
          </p:cNvSpPr>
          <p:nvPr>
            <p:ph type="dt" sz="half" idx="10"/>
          </p:nvPr>
        </p:nvSpPr>
        <p:spPr>
          <a:xfrm>
            <a:off x="609600" y="6245225"/>
            <a:ext cx="2844800" cy="476250"/>
          </a:xfrm>
        </p:spPr>
        <p:txBody>
          <a:bodyPr vert="horz" wrap="square" lIns="91440" tIns="45720" rIns="91440" bIns="45720" numCol="1" anchor="t" anchorCtr="0" compatLnSpc="1">
            <a:prstTxWarp prst="textNoShape">
              <a:avLst/>
            </a:prstTxWarp>
          </a:bodyPr>
          <a:lstStyle>
            <a:lvl1pPr>
              <a:defRPr>
                <a:ea typeface="ＭＳ Ｐゴシック" panose="020B0600070205080204" pitchFamily="50" charset="-128"/>
              </a:defRPr>
            </a:lvl1pPr>
          </a:lstStyle>
          <a:p>
            <a:pPr>
              <a:defRPr/>
            </a:pPr>
            <a:endParaRPr lang="en-US" altLang="ja-JP"/>
          </a:p>
        </p:txBody>
      </p:sp>
      <p:sp>
        <p:nvSpPr>
          <p:cNvPr id="5" name="フッター プレースホルダ 4">
            <a:extLst>
              <a:ext uri="{FF2B5EF4-FFF2-40B4-BE49-F238E27FC236}">
                <a16:creationId xmlns:a16="http://schemas.microsoft.com/office/drawing/2014/main" id="{CFF153FE-44ED-4466-B4CF-79E1545B523D}"/>
              </a:ext>
            </a:extLst>
          </p:cNvPr>
          <p:cNvSpPr>
            <a:spLocks noGrp="1"/>
          </p:cNvSpPr>
          <p:nvPr>
            <p:ph type="ftr" sz="quarter" idx="11"/>
          </p:nvPr>
        </p:nvSpPr>
        <p:spPr>
          <a:xfrm>
            <a:off x="4165600" y="6245225"/>
            <a:ext cx="3860800" cy="476250"/>
          </a:xfrm>
        </p:spPr>
        <p:txBody>
          <a:bodyPr vert="horz" wrap="square" lIns="91440" tIns="45720" rIns="91440" bIns="45720" numCol="1" anchor="t" anchorCtr="0" compatLnSpc="1">
            <a:prstTxWarp prst="textNoShape">
              <a:avLst/>
            </a:prstTxWarp>
          </a:bodyPr>
          <a:lstStyle>
            <a:lvl1pPr>
              <a:defRPr>
                <a:ea typeface="ＭＳ Ｐゴシック" panose="020B0600070205080204" pitchFamily="50" charset="-128"/>
              </a:defRPr>
            </a:lvl1pPr>
          </a:lstStyle>
          <a:p>
            <a:pPr>
              <a:defRPr/>
            </a:pPr>
            <a:endParaRPr lang="en-US" altLang="ja-JP"/>
          </a:p>
        </p:txBody>
      </p:sp>
      <p:sp>
        <p:nvSpPr>
          <p:cNvPr id="6" name="スライド番号プレースホルダ 5">
            <a:extLst>
              <a:ext uri="{FF2B5EF4-FFF2-40B4-BE49-F238E27FC236}">
                <a16:creationId xmlns:a16="http://schemas.microsoft.com/office/drawing/2014/main" id="{10BCF92A-2F02-49DB-9FE3-A40C6646EC39}"/>
              </a:ext>
            </a:extLst>
          </p:cNvPr>
          <p:cNvSpPr>
            <a:spLocks noGrp="1"/>
          </p:cNvSpPr>
          <p:nvPr>
            <p:ph type="sldNum" sz="quarter" idx="12"/>
          </p:nvPr>
        </p:nvSpPr>
        <p:spPr>
          <a:xfrm>
            <a:off x="8737600" y="6245225"/>
            <a:ext cx="2844800" cy="476250"/>
          </a:xfrm>
        </p:spPr>
        <p:txBody>
          <a:bodyPr vert="horz" wrap="square" lIns="91440" tIns="45720" rIns="91440" bIns="45720" numCol="1" anchor="t" anchorCtr="0" compatLnSpc="1">
            <a:prstTxWarp prst="textNoShape">
              <a:avLst/>
            </a:prstTxWarp>
          </a:bodyPr>
          <a:lstStyle>
            <a:lvl1pPr>
              <a:defRPr>
                <a:ea typeface="ＭＳ Ｐゴシック" panose="020B0600070205080204" pitchFamily="50" charset="-128"/>
              </a:defRPr>
            </a:lvl1pPr>
          </a:lstStyle>
          <a:p>
            <a:pPr>
              <a:defRPr/>
            </a:pPr>
            <a:fld id="{FE12A3CE-A9B2-4D86-896B-A4316174AE08}" type="slidenum">
              <a:rPr lang="en-US" altLang="ja-JP"/>
              <a:pPr>
                <a:defRPr/>
              </a:pPr>
              <a:t>‹#›</a:t>
            </a:fld>
            <a:endParaRPr lang="en-US" altLang="ja-JP"/>
          </a:p>
        </p:txBody>
      </p:sp>
    </p:spTree>
    <p:extLst>
      <p:ext uri="{BB962C8B-B14F-4D97-AF65-F5344CB8AC3E}">
        <p14:creationId xmlns:p14="http://schemas.microsoft.com/office/powerpoint/2010/main" val="1093606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2.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theme" Target="../theme/theme3.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6" Type="http://schemas.openxmlformats.org/officeDocument/2006/relationships/image" Target="../media/image4.png"/><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oleObject" Target="../embeddings/oleObject1.bin"/><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vmlDrawing" Target="../drawings/vmlDrawing1.v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theme" Target="../theme/theme4.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2" Type="http://schemas.openxmlformats.org/officeDocument/2006/relationships/slideLayout" Target="../slideLayouts/slideLayout43.xml"/><Relationship Id="rId16" Type="http://schemas.openxmlformats.org/officeDocument/2006/relationships/image" Target="../media/image4.png"/><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oleObject" Target="../embeddings/oleObject2.bin"/><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vmlDrawing" Target="../drawings/vmlDrawing2.v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1.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theme" Target="../theme/theme5.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2.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theme" Target="../theme/theme6.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3.xml"/><Relationship Id="rId13" Type="http://schemas.openxmlformats.org/officeDocument/2006/relationships/theme" Target="../theme/theme7.xml"/><Relationship Id="rId3" Type="http://schemas.openxmlformats.org/officeDocument/2006/relationships/slideLayout" Target="../slideLayouts/slideLayout78.xml"/><Relationship Id="rId7" Type="http://schemas.openxmlformats.org/officeDocument/2006/relationships/slideLayout" Target="../slideLayouts/slideLayout82.xml"/><Relationship Id="rId12" Type="http://schemas.openxmlformats.org/officeDocument/2006/relationships/slideLayout" Target="../slideLayouts/slideLayout87.xml"/><Relationship Id="rId2" Type="http://schemas.openxmlformats.org/officeDocument/2006/relationships/slideLayout" Target="../slideLayouts/slideLayout77.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5" Type="http://schemas.openxmlformats.org/officeDocument/2006/relationships/slideLayout" Target="../slideLayouts/slideLayout80.xml"/><Relationship Id="rId10" Type="http://schemas.openxmlformats.org/officeDocument/2006/relationships/slideLayout" Target="../slideLayouts/slideLayout85.xml"/><Relationship Id="rId4" Type="http://schemas.openxmlformats.org/officeDocument/2006/relationships/slideLayout" Target="../slideLayouts/slideLayout79.xml"/><Relationship Id="rId9" Type="http://schemas.openxmlformats.org/officeDocument/2006/relationships/slideLayout" Target="../slideLayouts/slideLayout84.xml"/><Relationship Id="rId14" Type="http://schemas.openxmlformats.org/officeDocument/2006/relationships/image" Target="../media/image5.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5.xml"/><Relationship Id="rId13" Type="http://schemas.openxmlformats.org/officeDocument/2006/relationships/theme" Target="../theme/theme8.xml"/><Relationship Id="rId3" Type="http://schemas.openxmlformats.org/officeDocument/2006/relationships/slideLayout" Target="../slideLayouts/slideLayout90.xml"/><Relationship Id="rId7" Type="http://schemas.openxmlformats.org/officeDocument/2006/relationships/slideLayout" Target="../slideLayouts/slideLayout94.xml"/><Relationship Id="rId12" Type="http://schemas.openxmlformats.org/officeDocument/2006/relationships/slideLayout" Target="../slideLayouts/slideLayout99.xml"/><Relationship Id="rId2" Type="http://schemas.openxmlformats.org/officeDocument/2006/relationships/slideLayout" Target="../slideLayouts/slideLayout89.xml"/><Relationship Id="rId16" Type="http://schemas.openxmlformats.org/officeDocument/2006/relationships/image" Target="../media/image4.png"/><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5" Type="http://schemas.openxmlformats.org/officeDocument/2006/relationships/slideLayout" Target="../slideLayouts/slideLayout92.xml"/><Relationship Id="rId15" Type="http://schemas.openxmlformats.org/officeDocument/2006/relationships/oleObject" Target="../embeddings/oleObject3.bin"/><Relationship Id="rId10" Type="http://schemas.openxmlformats.org/officeDocument/2006/relationships/slideLayout" Target="../slideLayouts/slideLayout97.xml"/><Relationship Id="rId4" Type="http://schemas.openxmlformats.org/officeDocument/2006/relationships/slideLayout" Target="../slideLayouts/slideLayout91.xml"/><Relationship Id="rId9" Type="http://schemas.openxmlformats.org/officeDocument/2006/relationships/slideLayout" Target="../slideLayouts/slideLayout96.xml"/><Relationship Id="rId14" Type="http://schemas.openxmlformats.org/officeDocument/2006/relationships/vmlDrawing" Target="../drawings/vmlDrawing3.v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画像 2" descr="\\DROBO-FS\QuickDrops\JB\PPTX NG\Droplets\LightingOverlay.png"/>
          <p:cNvPicPr>
            <a:picLocks noChangeAspect="1" noChangeArrowheads="1"/>
          </p:cNvPicPr>
          <p:nvPr/>
        </p:nvPicPr>
        <p:blipFill>
          <a:blip r:embed="rId20" cstate="email">
            <a:alphaModFix/>
            <a:extLst>
              <a:ext uri="{28A0092B-C50C-407E-A947-70E740481C1C}">
                <a14:useLocalDpi xmlns:a14="http://schemas.microsoft.com/office/drawing/2010/main"/>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プレースホルダー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pPr rtl="0"/>
            <a:r>
              <a:rPr lang="ja-JP" altLang="en-US" noProof="0" dirty="0"/>
              <a:t>マスター タイトルの書式設定</a:t>
            </a:r>
          </a:p>
        </p:txBody>
      </p:sp>
      <p:sp>
        <p:nvSpPr>
          <p:cNvPr id="3" name="テキスト プレースホルダー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rtl="0"/>
            <a:r>
              <a:rPr lang="ja-JP" altLang="en-US" noProof="0" dirty="0"/>
              <a:t>マスター テキストの書式設定</a:t>
            </a:r>
          </a:p>
          <a:p>
            <a:pPr lvl="1" rtl="0"/>
            <a:r>
              <a:rPr lang="ja-JP" altLang="en-US" noProof="0" dirty="0"/>
              <a:t>第 </a:t>
            </a:r>
            <a:r>
              <a:rPr lang="en-US" altLang="ja-JP" noProof="0" dirty="0"/>
              <a:t>2 </a:t>
            </a:r>
            <a:r>
              <a:rPr lang="ja-JP" altLang="en-US" noProof="0" dirty="0"/>
              <a:t>レベル</a:t>
            </a:r>
          </a:p>
          <a:p>
            <a:pPr lvl="2" rtl="0"/>
            <a:r>
              <a:rPr lang="ja-JP" altLang="en-US" noProof="0" dirty="0"/>
              <a:t>第 </a:t>
            </a:r>
            <a:r>
              <a:rPr lang="en-US" altLang="ja-JP" noProof="0" dirty="0"/>
              <a:t>3 </a:t>
            </a:r>
            <a:r>
              <a:rPr lang="ja-JP" altLang="en-US" noProof="0" dirty="0"/>
              <a:t>レベル</a:t>
            </a:r>
          </a:p>
          <a:p>
            <a:pPr lvl="3" rtl="0"/>
            <a:r>
              <a:rPr lang="ja-JP" altLang="en-US" noProof="0" dirty="0"/>
              <a:t>第 </a:t>
            </a:r>
            <a:r>
              <a:rPr lang="en-US" altLang="ja-JP" noProof="0" dirty="0"/>
              <a:t>4 </a:t>
            </a:r>
            <a:r>
              <a:rPr lang="ja-JP" altLang="en-US" noProof="0" dirty="0"/>
              <a:t>レベル</a:t>
            </a:r>
          </a:p>
          <a:p>
            <a:pPr lvl="4" rtl="0"/>
            <a:r>
              <a:rPr lang="ja-JP" altLang="en-US" noProof="0" dirty="0"/>
              <a:t>第 </a:t>
            </a:r>
            <a:r>
              <a:rPr lang="en-US" altLang="ja-JP" noProof="0" dirty="0"/>
              <a:t>5 </a:t>
            </a:r>
            <a:r>
              <a:rPr lang="ja-JP" altLang="en-US" noProof="0" dirty="0"/>
              <a:t>レベル</a:t>
            </a:r>
          </a:p>
        </p:txBody>
      </p:sp>
      <p:sp>
        <p:nvSpPr>
          <p:cNvPr id="4" name="日付プレースホルダー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latin typeface="Meiryo UI" panose="020B0604030504040204" pitchFamily="50" charset="-128"/>
                <a:ea typeface="Meiryo UI" panose="020B0604030504040204" pitchFamily="50" charset="-128"/>
              </a:defRPr>
            </a:lvl1pPr>
          </a:lstStyle>
          <a:p>
            <a:fld id="{E03924DF-9408-409A-A4E2-4251E862BC29}" type="datetime1">
              <a:rPr lang="ja-JP" altLang="en-US" noProof="0" smtClean="0"/>
              <a:t>2026/7/8</a:t>
            </a:fld>
            <a:endParaRPr lang="ja-JP" altLang="en-US" noProof="0" dirty="0"/>
          </a:p>
        </p:txBody>
      </p:sp>
      <p:sp>
        <p:nvSpPr>
          <p:cNvPr id="5" name="フッター プレースホルダー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latin typeface="Meiryo UI" panose="020B0604030504040204" pitchFamily="50" charset="-128"/>
                <a:ea typeface="Meiryo UI" panose="020B0604030504040204" pitchFamily="50" charset="-128"/>
              </a:defRPr>
            </a:lvl1pPr>
          </a:lstStyle>
          <a:p>
            <a:endParaRPr lang="ja-JP" altLang="en-US" noProof="0" dirty="0"/>
          </a:p>
        </p:txBody>
      </p:sp>
      <p:sp>
        <p:nvSpPr>
          <p:cNvPr id="6" name="スライド番号プレースホルダー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latin typeface="Meiryo UI" panose="020B0604030504040204" pitchFamily="50" charset="-128"/>
                <a:ea typeface="Meiryo UI" panose="020B0604030504040204" pitchFamily="50" charset="-128"/>
              </a:defRPr>
            </a:lvl1pPr>
          </a:lstStyle>
          <a:p>
            <a:fld id="{6D22F896-40B5-4ADD-8801-0D06FADFA095}" type="slidenum">
              <a:rPr lang="en-US" altLang="ja-JP" noProof="0" smtClean="0"/>
              <a:pPr/>
              <a:t>‹#›</a:t>
            </a:fld>
            <a:endParaRPr lang="ja-JP" altLang="en-US" noProof="0" dirty="0"/>
          </a:p>
        </p:txBody>
      </p:sp>
    </p:spTree>
    <p:extLst>
      <p:ext uri="{BB962C8B-B14F-4D97-AF65-F5344CB8AC3E}">
        <p14:creationId xmlns:p14="http://schemas.microsoft.com/office/powerpoint/2010/main" val="175226178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 id="2147483793" r:id="rId18"/>
  </p:sldLayoutIdLst>
  <p:hf sldNum="0" hdr="0" ftr="0" dt="0"/>
  <p:txStyles>
    <p:titleStyle>
      <a:lvl1pPr algn="ctr" defTabSz="914400" rtl="0" eaLnBrk="1" latinLnBrk="0" hangingPunct="1">
        <a:lnSpc>
          <a:spcPct val="90000"/>
        </a:lnSpc>
        <a:spcBef>
          <a:spcPct val="0"/>
        </a:spcBef>
        <a:buNone/>
        <a:defRPr kumimoji="1" sz="3600" kern="1200" cap="all" baseline="0">
          <a:solidFill>
            <a:schemeClr val="tx1"/>
          </a:solidFill>
          <a:effectLst/>
          <a:latin typeface="Meiryo UI" panose="020B0604030504040204" pitchFamily="50" charset="-128"/>
          <a:ea typeface="Meiryo UI" panose="020B0604030504040204" pitchFamily="50" charset="-128"/>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kumimoji="1" sz="2000" kern="1200" cap="all" baseline="0">
          <a:solidFill>
            <a:schemeClr val="tx1"/>
          </a:solidFill>
          <a:effectLst/>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kumimoji="1" sz="1800" kern="1200" cap="all" baseline="0">
          <a:solidFill>
            <a:schemeClr val="tx1"/>
          </a:solidFill>
          <a:effectLst/>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kumimoji="1" sz="1600" kern="1200" cap="all" baseline="0">
          <a:solidFill>
            <a:schemeClr val="tx1"/>
          </a:solidFill>
          <a:effectLst/>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kumimoji="1" sz="1400" kern="1200" cap="all" baseline="0">
          <a:solidFill>
            <a:schemeClr val="tx1"/>
          </a:solidFill>
          <a:effectLst/>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kumimoji="1" sz="1400" kern="1200" cap="all" baseline="0">
          <a:solidFill>
            <a:schemeClr val="tx1"/>
          </a:solidFill>
          <a:effectLst/>
          <a:latin typeface="Meiryo UI" panose="020B0604030504040204" pitchFamily="50" charset="-128"/>
          <a:ea typeface="Meiryo UI" panose="020B0604030504040204" pitchFamily="50" charset="-128"/>
          <a:cs typeface="+mn-cs"/>
        </a:defRPr>
      </a:lvl5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930400" y="304800"/>
            <a:ext cx="93472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Rectangle 3"/>
          <p:cNvSpPr>
            <a:spLocks noGrp="1" noChangeArrowheads="1"/>
          </p:cNvSpPr>
          <p:nvPr>
            <p:ph type="body" idx="1"/>
          </p:nvPr>
        </p:nvSpPr>
        <p:spPr bwMode="auto">
          <a:xfrm>
            <a:off x="914400" y="1447800"/>
            <a:ext cx="10363200"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37" name="Rectangle 13"/>
          <p:cNvSpPr>
            <a:spLocks noGrp="1" noChangeArrowheads="1"/>
          </p:cNvSpPr>
          <p:nvPr>
            <p:ph type="dt" sz="half" idx="2"/>
          </p:nvPr>
        </p:nvSpPr>
        <p:spPr bwMode="auto">
          <a:xfrm>
            <a:off x="203200" y="639445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mn-lt"/>
              </a:defRPr>
            </a:lvl1pPr>
          </a:lstStyle>
          <a:p>
            <a:endParaRPr lang="en-US" altLang="ja-JP"/>
          </a:p>
        </p:txBody>
      </p:sp>
      <p:sp>
        <p:nvSpPr>
          <p:cNvPr id="1038" name="Rectangle 14"/>
          <p:cNvSpPr>
            <a:spLocks noGrp="1" noChangeArrowheads="1"/>
          </p:cNvSpPr>
          <p:nvPr>
            <p:ph type="ftr" sz="quarter" idx="3"/>
          </p:nvPr>
        </p:nvSpPr>
        <p:spPr bwMode="auto">
          <a:xfrm>
            <a:off x="4165600" y="639445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US" altLang="ja-JP"/>
          </a:p>
        </p:txBody>
      </p:sp>
      <p:sp>
        <p:nvSpPr>
          <p:cNvPr id="1039" name="Rectangle 15"/>
          <p:cNvSpPr>
            <a:spLocks noGrp="1" noChangeArrowheads="1"/>
          </p:cNvSpPr>
          <p:nvPr>
            <p:ph type="sldNum" sz="quarter" idx="4"/>
          </p:nvPr>
        </p:nvSpPr>
        <p:spPr bwMode="auto">
          <a:xfrm>
            <a:off x="9448800" y="639445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rgbClr val="3366FF"/>
                </a:solidFill>
                <a:latin typeface="+mn-lt"/>
              </a:defRPr>
            </a:lvl1pPr>
          </a:lstStyle>
          <a:p>
            <a:fld id="{74394DE4-F615-4A3E-8BBF-D339B5D38914}" type="slidenum">
              <a:rPr lang="en-US" altLang="ja-JP"/>
              <a:pPr/>
              <a:t>‹#›</a:t>
            </a:fld>
            <a:endParaRPr lang="en-US" altLang="ja-JP"/>
          </a:p>
        </p:txBody>
      </p:sp>
      <p:sp>
        <p:nvSpPr>
          <p:cNvPr id="1041" name="AutoShape 17"/>
          <p:cNvSpPr>
            <a:spLocks noChangeArrowheads="1"/>
          </p:cNvSpPr>
          <p:nvPr/>
        </p:nvSpPr>
        <p:spPr bwMode="auto">
          <a:xfrm rot="5400000">
            <a:off x="805128" y="92870"/>
            <a:ext cx="347662" cy="463549"/>
          </a:xfrm>
          <a:prstGeom prst="roundRect">
            <a:avLst>
              <a:gd name="adj" fmla="val 10958"/>
            </a:avLst>
          </a:prstGeom>
          <a:solidFill>
            <a:srgbClr val="6699FF"/>
          </a:solidFill>
          <a:ln w="28575">
            <a:solidFill>
              <a:srgbClr val="6699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1800"/>
          </a:p>
        </p:txBody>
      </p:sp>
      <p:sp>
        <p:nvSpPr>
          <p:cNvPr id="1042" name="AutoShape 18"/>
          <p:cNvSpPr>
            <a:spLocks noChangeArrowheads="1"/>
          </p:cNvSpPr>
          <p:nvPr/>
        </p:nvSpPr>
        <p:spPr bwMode="auto">
          <a:xfrm rot="5400000">
            <a:off x="803012" y="502444"/>
            <a:ext cx="347662" cy="463551"/>
          </a:xfrm>
          <a:prstGeom prst="roundRect">
            <a:avLst>
              <a:gd name="adj" fmla="val 10958"/>
            </a:avLst>
          </a:prstGeom>
          <a:solidFill>
            <a:srgbClr val="3366FF"/>
          </a:solidFill>
          <a:ln w="28575">
            <a:solidFill>
              <a:srgbClr val="3366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1800"/>
          </a:p>
        </p:txBody>
      </p:sp>
      <p:sp>
        <p:nvSpPr>
          <p:cNvPr id="1043" name="AutoShape 19"/>
          <p:cNvSpPr>
            <a:spLocks noChangeArrowheads="1"/>
          </p:cNvSpPr>
          <p:nvPr/>
        </p:nvSpPr>
        <p:spPr bwMode="auto">
          <a:xfrm rot="5400000">
            <a:off x="256912" y="92869"/>
            <a:ext cx="347662" cy="463551"/>
          </a:xfrm>
          <a:prstGeom prst="roundRect">
            <a:avLst>
              <a:gd name="adj" fmla="val 10958"/>
            </a:avLst>
          </a:prstGeom>
          <a:solidFill>
            <a:srgbClr val="FF9900"/>
          </a:solidFill>
          <a:ln w="28575">
            <a:solidFill>
              <a:srgbClr val="FF99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1800"/>
          </a:p>
        </p:txBody>
      </p:sp>
      <p:sp>
        <p:nvSpPr>
          <p:cNvPr id="1044" name="AutoShape 20"/>
          <p:cNvSpPr>
            <a:spLocks noChangeArrowheads="1"/>
          </p:cNvSpPr>
          <p:nvPr/>
        </p:nvSpPr>
        <p:spPr bwMode="auto">
          <a:xfrm rot="5400000">
            <a:off x="256912" y="502444"/>
            <a:ext cx="347662" cy="463551"/>
          </a:xfrm>
          <a:prstGeom prst="roundRect">
            <a:avLst>
              <a:gd name="adj" fmla="val 10958"/>
            </a:avLst>
          </a:prstGeom>
          <a:solidFill>
            <a:schemeClr val="bg1"/>
          </a:solidFill>
          <a:ln w="28575">
            <a:solidFill>
              <a:srgbClr val="6699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1800"/>
          </a:p>
        </p:txBody>
      </p:sp>
      <p:sp>
        <p:nvSpPr>
          <p:cNvPr id="1045" name="AutoShape 21"/>
          <p:cNvSpPr>
            <a:spLocks noChangeArrowheads="1"/>
          </p:cNvSpPr>
          <p:nvPr/>
        </p:nvSpPr>
        <p:spPr bwMode="auto">
          <a:xfrm rot="5400000">
            <a:off x="256911" y="900907"/>
            <a:ext cx="347663" cy="463551"/>
          </a:xfrm>
          <a:prstGeom prst="roundRect">
            <a:avLst>
              <a:gd name="adj" fmla="val 10958"/>
            </a:avLst>
          </a:prstGeom>
          <a:solidFill>
            <a:srgbClr val="6699FF"/>
          </a:solidFill>
          <a:ln w="28575">
            <a:solidFill>
              <a:srgbClr val="3366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1800"/>
          </a:p>
        </p:txBody>
      </p:sp>
      <p:sp>
        <p:nvSpPr>
          <p:cNvPr id="1046" name="AutoShape 22"/>
          <p:cNvSpPr>
            <a:spLocks noChangeArrowheads="1"/>
          </p:cNvSpPr>
          <p:nvPr/>
        </p:nvSpPr>
        <p:spPr bwMode="auto">
          <a:xfrm rot="5400000">
            <a:off x="1351228" y="92870"/>
            <a:ext cx="347662" cy="463549"/>
          </a:xfrm>
          <a:prstGeom prst="roundRect">
            <a:avLst>
              <a:gd name="adj" fmla="val 10958"/>
            </a:avLst>
          </a:prstGeom>
          <a:solidFill>
            <a:schemeClr val="bg1"/>
          </a:solidFill>
          <a:ln w="28575">
            <a:solidFill>
              <a:srgbClr val="FF99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1800"/>
          </a:p>
        </p:txBody>
      </p:sp>
      <p:sp>
        <p:nvSpPr>
          <p:cNvPr id="1054" name="Rectangle 30"/>
          <p:cNvSpPr>
            <a:spLocks noChangeArrowheads="1"/>
          </p:cNvSpPr>
          <p:nvPr/>
        </p:nvSpPr>
        <p:spPr bwMode="auto">
          <a:xfrm>
            <a:off x="12090400" y="0"/>
            <a:ext cx="101600" cy="6858000"/>
          </a:xfrm>
          <a:prstGeom prst="rect">
            <a:avLst/>
          </a:prstGeom>
          <a:solidFill>
            <a:srgbClr val="FF9933"/>
          </a:solidFill>
          <a:ln w="9525">
            <a:solidFill>
              <a:srgbClr val="FF9933"/>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sz="1800"/>
          </a:p>
        </p:txBody>
      </p:sp>
    </p:spTree>
    <p:extLst>
      <p:ext uri="{BB962C8B-B14F-4D97-AF65-F5344CB8AC3E}">
        <p14:creationId xmlns:p14="http://schemas.microsoft.com/office/powerpoint/2010/main" val="3558709889"/>
      </p:ext>
    </p:extLst>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Lst>
  <p:hf hdr="0" ftr="0" dt="0"/>
  <p:txStyles>
    <p:titleStyle>
      <a:lvl1pPr algn="l" rtl="0" fontAlgn="base">
        <a:spcBef>
          <a:spcPct val="0"/>
        </a:spcBef>
        <a:spcAft>
          <a:spcPct val="0"/>
        </a:spcAft>
        <a:defRPr kumimoji="1" sz="3600" kern="1200">
          <a:solidFill>
            <a:schemeClr val="tx2"/>
          </a:solidFill>
          <a:latin typeface="+mj-lt"/>
          <a:ea typeface="+mj-ea"/>
          <a:cs typeface="+mj-cs"/>
        </a:defRPr>
      </a:lvl1pPr>
      <a:lvl2pPr algn="l" rtl="0" fontAlgn="base">
        <a:spcBef>
          <a:spcPct val="0"/>
        </a:spcBef>
        <a:spcAft>
          <a:spcPct val="0"/>
        </a:spcAft>
        <a:defRPr kumimoji="1" sz="3600">
          <a:solidFill>
            <a:schemeClr val="tx2"/>
          </a:solidFill>
          <a:latin typeface="Lucida Sans Unicode" panose="020B0602030504020204" pitchFamily="34" charset="0"/>
          <a:ea typeface="ＭＳ Ｐゴシック" panose="020B0600070205080204" pitchFamily="50" charset="-128"/>
        </a:defRPr>
      </a:lvl2pPr>
      <a:lvl3pPr algn="l" rtl="0" fontAlgn="base">
        <a:spcBef>
          <a:spcPct val="0"/>
        </a:spcBef>
        <a:spcAft>
          <a:spcPct val="0"/>
        </a:spcAft>
        <a:defRPr kumimoji="1" sz="3600">
          <a:solidFill>
            <a:schemeClr val="tx2"/>
          </a:solidFill>
          <a:latin typeface="Lucida Sans Unicode" panose="020B0602030504020204" pitchFamily="34" charset="0"/>
          <a:ea typeface="ＭＳ Ｐゴシック" panose="020B0600070205080204" pitchFamily="50" charset="-128"/>
        </a:defRPr>
      </a:lvl3pPr>
      <a:lvl4pPr algn="l" rtl="0" fontAlgn="base">
        <a:spcBef>
          <a:spcPct val="0"/>
        </a:spcBef>
        <a:spcAft>
          <a:spcPct val="0"/>
        </a:spcAft>
        <a:defRPr kumimoji="1" sz="3600">
          <a:solidFill>
            <a:schemeClr val="tx2"/>
          </a:solidFill>
          <a:latin typeface="Lucida Sans Unicode" panose="020B0602030504020204" pitchFamily="34" charset="0"/>
          <a:ea typeface="ＭＳ Ｐゴシック" panose="020B0600070205080204" pitchFamily="50" charset="-128"/>
        </a:defRPr>
      </a:lvl4pPr>
      <a:lvl5pPr algn="l" rtl="0" fontAlgn="base">
        <a:spcBef>
          <a:spcPct val="0"/>
        </a:spcBef>
        <a:spcAft>
          <a:spcPct val="0"/>
        </a:spcAft>
        <a:defRPr kumimoji="1" sz="3600">
          <a:solidFill>
            <a:schemeClr val="tx2"/>
          </a:solidFill>
          <a:latin typeface="Lucida Sans Unicode" panose="020B0602030504020204" pitchFamily="34" charset="0"/>
          <a:ea typeface="ＭＳ Ｐゴシック" panose="020B0600070205080204" pitchFamily="50" charset="-128"/>
        </a:defRPr>
      </a:lvl5pPr>
      <a:lvl6pPr marL="457200" algn="l" rtl="0" fontAlgn="base">
        <a:spcBef>
          <a:spcPct val="0"/>
        </a:spcBef>
        <a:spcAft>
          <a:spcPct val="0"/>
        </a:spcAft>
        <a:defRPr kumimoji="1" sz="3600">
          <a:solidFill>
            <a:schemeClr val="tx2"/>
          </a:solidFill>
          <a:latin typeface="Lucida Sans Unicode" panose="020B0602030504020204" pitchFamily="34" charset="0"/>
          <a:ea typeface="ＭＳ Ｐゴシック" panose="020B0600070205080204" pitchFamily="50" charset="-128"/>
        </a:defRPr>
      </a:lvl6pPr>
      <a:lvl7pPr marL="914400" algn="l" rtl="0" fontAlgn="base">
        <a:spcBef>
          <a:spcPct val="0"/>
        </a:spcBef>
        <a:spcAft>
          <a:spcPct val="0"/>
        </a:spcAft>
        <a:defRPr kumimoji="1" sz="3600">
          <a:solidFill>
            <a:schemeClr val="tx2"/>
          </a:solidFill>
          <a:latin typeface="Lucida Sans Unicode" panose="020B0602030504020204" pitchFamily="34" charset="0"/>
          <a:ea typeface="ＭＳ Ｐゴシック" panose="020B0600070205080204" pitchFamily="50" charset="-128"/>
        </a:defRPr>
      </a:lvl7pPr>
      <a:lvl8pPr marL="1371600" algn="l" rtl="0" fontAlgn="base">
        <a:spcBef>
          <a:spcPct val="0"/>
        </a:spcBef>
        <a:spcAft>
          <a:spcPct val="0"/>
        </a:spcAft>
        <a:defRPr kumimoji="1" sz="3600">
          <a:solidFill>
            <a:schemeClr val="tx2"/>
          </a:solidFill>
          <a:latin typeface="Lucida Sans Unicode" panose="020B0602030504020204" pitchFamily="34" charset="0"/>
          <a:ea typeface="ＭＳ Ｐゴシック" panose="020B0600070205080204" pitchFamily="50" charset="-128"/>
        </a:defRPr>
      </a:lvl8pPr>
      <a:lvl9pPr marL="1828800" algn="l" rtl="0" fontAlgn="base">
        <a:spcBef>
          <a:spcPct val="0"/>
        </a:spcBef>
        <a:spcAft>
          <a:spcPct val="0"/>
        </a:spcAft>
        <a:defRPr kumimoji="1" sz="3600">
          <a:solidFill>
            <a:schemeClr val="tx2"/>
          </a:solidFill>
          <a:latin typeface="Lucida Sans Unicode" panose="020B0602030504020204" pitchFamily="34" charset="0"/>
          <a:ea typeface="ＭＳ Ｐゴシック" panose="020B0600070205080204" pitchFamily="50" charset="-128"/>
        </a:defRPr>
      </a:lvl9pPr>
    </p:titleStyle>
    <p:bodyStyle>
      <a:lvl1pPr marL="342900" indent="-342900" algn="l" rtl="0" fontAlgn="base">
        <a:spcBef>
          <a:spcPct val="20000"/>
        </a:spcBef>
        <a:spcAft>
          <a:spcPct val="0"/>
        </a:spcAft>
        <a:buClr>
          <a:srgbClr val="FF9900"/>
        </a:buClr>
        <a:buSzPct val="80000"/>
        <a:buFont typeface="Wingdings" panose="05000000000000000000" pitchFamily="2" charset="2"/>
        <a:buChar char="p"/>
        <a:defRPr kumimoji="1" sz="2800" kern="1200">
          <a:solidFill>
            <a:schemeClr val="tx1"/>
          </a:solidFill>
          <a:latin typeface="+mn-lt"/>
          <a:ea typeface="+mn-ea"/>
          <a:cs typeface="+mn-cs"/>
        </a:defRPr>
      </a:lvl1pPr>
      <a:lvl2pPr marL="742950" indent="-285750" algn="l" rtl="0" fontAlgn="base">
        <a:spcBef>
          <a:spcPct val="20000"/>
        </a:spcBef>
        <a:spcAft>
          <a:spcPct val="0"/>
        </a:spcAft>
        <a:buClr>
          <a:srgbClr val="FF9900"/>
        </a:buClr>
        <a:buChar char="–"/>
        <a:defRPr kumimoji="1" sz="2400" kern="1200">
          <a:solidFill>
            <a:schemeClr val="tx1"/>
          </a:solidFill>
          <a:latin typeface="+mn-lt"/>
          <a:ea typeface="+mn-ea"/>
          <a:cs typeface="+mn-cs"/>
        </a:defRPr>
      </a:lvl2pPr>
      <a:lvl3pPr marL="1143000" indent="-228600" algn="l" rtl="0" fontAlgn="base">
        <a:spcBef>
          <a:spcPct val="20000"/>
        </a:spcBef>
        <a:spcAft>
          <a:spcPct val="0"/>
        </a:spcAft>
        <a:buClr>
          <a:srgbClr val="FF9900"/>
        </a:buClr>
        <a:buSzPct val="80000"/>
        <a:buFont typeface="Wingdings" panose="05000000000000000000" pitchFamily="2" charset="2"/>
        <a:buChar char="p"/>
        <a:defRPr kumimoji="1" sz="2000" kern="1200">
          <a:solidFill>
            <a:schemeClr val="tx1"/>
          </a:solidFill>
          <a:latin typeface="+mn-lt"/>
          <a:ea typeface="+mn-ea"/>
          <a:cs typeface="+mn-cs"/>
        </a:defRPr>
      </a:lvl3pPr>
      <a:lvl4pPr marL="1600200" indent="-228600" algn="l" rtl="0" fontAlgn="base">
        <a:spcBef>
          <a:spcPct val="20000"/>
        </a:spcBef>
        <a:spcAft>
          <a:spcPct val="0"/>
        </a:spcAft>
        <a:buClr>
          <a:srgbClr val="FF9900"/>
        </a:buClr>
        <a:buChar char="–"/>
        <a:defRPr kumimoji="1" kern="1200">
          <a:solidFill>
            <a:schemeClr val="tx1"/>
          </a:solidFill>
          <a:latin typeface="+mn-lt"/>
          <a:ea typeface="+mn-ea"/>
          <a:cs typeface="+mn-cs"/>
        </a:defRPr>
      </a:lvl4pPr>
      <a:lvl5pPr marL="2057400" indent="-228600" algn="l" rtl="0" fontAlgn="base">
        <a:spcBef>
          <a:spcPct val="20000"/>
        </a:spcBef>
        <a:spcAft>
          <a:spcPct val="0"/>
        </a:spcAft>
        <a:buClr>
          <a:srgbClr val="FF9900"/>
        </a:buClr>
        <a:buSzPct val="50000"/>
        <a:buFont typeface="Wingdings" panose="05000000000000000000" pitchFamily="2" charset="2"/>
        <a:buChar char="l"/>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026" name="Object 8">
            <a:extLst>
              <a:ext uri="{FF2B5EF4-FFF2-40B4-BE49-F238E27FC236}">
                <a16:creationId xmlns:a16="http://schemas.microsoft.com/office/drawing/2014/main" id="{7B6340EE-8B4E-482B-884E-CDE63C4CD70F}"/>
              </a:ext>
            </a:extLst>
          </p:cNvPr>
          <p:cNvGraphicFramePr>
            <a:graphicFrameLocks noChangeAspect="1"/>
          </p:cNvGraphicFramePr>
          <p:nvPr userDrawn="1"/>
        </p:nvGraphicFramePr>
        <p:xfrm>
          <a:off x="0" y="1"/>
          <a:ext cx="12192000" cy="6856413"/>
        </p:xfrm>
        <a:graphic>
          <a:graphicData uri="http://schemas.openxmlformats.org/presentationml/2006/ole">
            <mc:AlternateContent xmlns:mc="http://schemas.openxmlformats.org/markup-compatibility/2006">
              <mc:Choice xmlns:v="urn:schemas-microsoft-com:vml" Requires="v">
                <p:oleObj spid="_x0000_s5166" name="Photo Editor Photo" r:id="rId15" imgW="9752381" imgH="7314286" progId="MSPhotoEd.3">
                  <p:embed/>
                </p:oleObj>
              </mc:Choice>
              <mc:Fallback>
                <p:oleObj name="Photo Editor Photo" r:id="rId15" imgW="9752381" imgH="7314286" progId="MSPhotoEd.3">
                  <p:embed/>
                  <p:pic>
                    <p:nvPicPr>
                      <p:cNvPr id="1026" name="Object 8">
                        <a:extLst>
                          <a:ext uri="{FF2B5EF4-FFF2-40B4-BE49-F238E27FC236}">
                            <a16:creationId xmlns:a16="http://schemas.microsoft.com/office/drawing/2014/main" id="{7B6340EE-8B4E-482B-884E-CDE63C4CD70F}"/>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1"/>
                        <a:ext cx="12192000" cy="6856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7" name="Rectangle 2">
            <a:extLst>
              <a:ext uri="{FF2B5EF4-FFF2-40B4-BE49-F238E27FC236}">
                <a16:creationId xmlns:a16="http://schemas.microsoft.com/office/drawing/2014/main" id="{C275F6E1-86C6-42C8-9DC2-8EF82A660680}"/>
              </a:ext>
            </a:extLst>
          </p:cNvPr>
          <p:cNvSpPr>
            <a:spLocks noGrp="1" noChangeArrowheads="1"/>
          </p:cNvSpPr>
          <p:nvPr>
            <p:ph type="title"/>
          </p:nvPr>
        </p:nvSpPr>
        <p:spPr bwMode="auto">
          <a:xfrm>
            <a:off x="203200" y="838200"/>
            <a:ext cx="116840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3">
            <a:extLst>
              <a:ext uri="{FF2B5EF4-FFF2-40B4-BE49-F238E27FC236}">
                <a16:creationId xmlns:a16="http://schemas.microsoft.com/office/drawing/2014/main" id="{5B56CB75-A467-4CED-887D-A702F17359E2}"/>
              </a:ext>
            </a:extLst>
          </p:cNvPr>
          <p:cNvSpPr>
            <a:spLocks noGrp="1" noChangeArrowheads="1"/>
          </p:cNvSpPr>
          <p:nvPr>
            <p:ph type="body" idx="1"/>
          </p:nvPr>
        </p:nvSpPr>
        <p:spPr bwMode="auto">
          <a:xfrm>
            <a:off x="914400" y="1828800"/>
            <a:ext cx="103632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9" name="Text Box 9">
            <a:extLst>
              <a:ext uri="{FF2B5EF4-FFF2-40B4-BE49-F238E27FC236}">
                <a16:creationId xmlns:a16="http://schemas.microsoft.com/office/drawing/2014/main" id="{CF78C9CD-CA7E-4A10-8C6E-F023B1588755}"/>
              </a:ext>
            </a:extLst>
          </p:cNvPr>
          <p:cNvSpPr txBox="1">
            <a:spLocks noChangeArrowheads="1"/>
          </p:cNvSpPr>
          <p:nvPr userDrawn="1"/>
        </p:nvSpPr>
        <p:spPr bwMode="auto">
          <a:xfrm>
            <a:off x="50800" y="0"/>
            <a:ext cx="12090400" cy="609600"/>
          </a:xfrm>
          <a:prstGeom prst="rect">
            <a:avLst/>
          </a:prstGeom>
          <a:noFill/>
          <a:ln>
            <a:noFill/>
          </a:ln>
          <a:effec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r>
              <a:rPr lang="ja-JP" altLang="en-US" sz="1600" i="1" dirty="0">
                <a:latin typeface="Arial" panose="020B0604020202020204" pitchFamily="34" charset="0"/>
                <a:ea typeface="ＭＳ Ｐゴシック" panose="020B0600070205080204" pitchFamily="50" charset="-128"/>
              </a:rPr>
              <a:t>行動の問題　反抗挑発症　および素行症</a:t>
            </a:r>
            <a:endParaRPr lang="en-US" altLang="en-US" sz="1600" i="1" dirty="0">
              <a:latin typeface="Arial" panose="020B0604020202020204" pitchFamily="34" charset="0"/>
            </a:endParaRPr>
          </a:p>
        </p:txBody>
      </p:sp>
    </p:spTree>
    <p:extLst>
      <p:ext uri="{BB962C8B-B14F-4D97-AF65-F5344CB8AC3E}">
        <p14:creationId xmlns:p14="http://schemas.microsoft.com/office/powerpoint/2010/main" val="1006371228"/>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 id="2147483817" r:id="rId11"/>
    <p:sldLayoutId id="2147483818" r:id="rId12"/>
  </p:sldLayoutIdLst>
  <p:txStyles>
    <p:titleStyle>
      <a:lvl1pPr algn="ctr" rtl="0" eaLnBrk="0" fontAlgn="base" hangingPunct="0">
        <a:spcBef>
          <a:spcPct val="0"/>
        </a:spcBef>
        <a:spcAft>
          <a:spcPct val="0"/>
        </a:spcAft>
        <a:defRPr sz="2600" b="1" kern="1200">
          <a:solidFill>
            <a:schemeClr val="tx2"/>
          </a:solidFill>
          <a:latin typeface="+mj-lt"/>
          <a:ea typeface="+mj-ea"/>
          <a:cs typeface="+mj-cs"/>
        </a:defRPr>
      </a:lvl1pPr>
      <a:lvl2pPr algn="ctr" rtl="0" eaLnBrk="0" fontAlgn="base" hangingPunct="0">
        <a:spcBef>
          <a:spcPct val="0"/>
        </a:spcBef>
        <a:spcAft>
          <a:spcPct val="0"/>
        </a:spcAft>
        <a:defRPr sz="2600" b="1">
          <a:solidFill>
            <a:schemeClr val="tx2"/>
          </a:solidFill>
          <a:latin typeface="Arial" panose="020B0604020202020204" pitchFamily="34" charset="0"/>
        </a:defRPr>
      </a:lvl2pPr>
      <a:lvl3pPr algn="ctr" rtl="0" eaLnBrk="0" fontAlgn="base" hangingPunct="0">
        <a:spcBef>
          <a:spcPct val="0"/>
        </a:spcBef>
        <a:spcAft>
          <a:spcPct val="0"/>
        </a:spcAft>
        <a:defRPr sz="2600" b="1">
          <a:solidFill>
            <a:schemeClr val="tx2"/>
          </a:solidFill>
          <a:latin typeface="Arial" panose="020B0604020202020204" pitchFamily="34" charset="0"/>
        </a:defRPr>
      </a:lvl3pPr>
      <a:lvl4pPr algn="ctr" rtl="0" eaLnBrk="0" fontAlgn="base" hangingPunct="0">
        <a:spcBef>
          <a:spcPct val="0"/>
        </a:spcBef>
        <a:spcAft>
          <a:spcPct val="0"/>
        </a:spcAft>
        <a:defRPr sz="2600" b="1">
          <a:solidFill>
            <a:schemeClr val="tx2"/>
          </a:solidFill>
          <a:latin typeface="Arial" panose="020B0604020202020204" pitchFamily="34" charset="0"/>
        </a:defRPr>
      </a:lvl4pPr>
      <a:lvl5pPr algn="ctr" rtl="0" eaLnBrk="0" fontAlgn="base" hangingPunct="0">
        <a:spcBef>
          <a:spcPct val="0"/>
        </a:spcBef>
        <a:spcAft>
          <a:spcPct val="0"/>
        </a:spcAft>
        <a:defRPr sz="2600" b="1">
          <a:solidFill>
            <a:schemeClr val="tx2"/>
          </a:solidFill>
          <a:latin typeface="Arial" panose="020B0604020202020204" pitchFamily="34" charset="0"/>
        </a:defRPr>
      </a:lvl5pPr>
      <a:lvl6pPr marL="457200" algn="ctr" rtl="0" eaLnBrk="0" fontAlgn="base" hangingPunct="0">
        <a:spcBef>
          <a:spcPct val="0"/>
        </a:spcBef>
        <a:spcAft>
          <a:spcPct val="0"/>
        </a:spcAft>
        <a:defRPr sz="2600" b="1">
          <a:solidFill>
            <a:schemeClr val="tx2"/>
          </a:solidFill>
          <a:latin typeface="Arial" panose="020B0604020202020204" pitchFamily="34" charset="0"/>
        </a:defRPr>
      </a:lvl6pPr>
      <a:lvl7pPr marL="914400" algn="ctr" rtl="0" eaLnBrk="0" fontAlgn="base" hangingPunct="0">
        <a:spcBef>
          <a:spcPct val="0"/>
        </a:spcBef>
        <a:spcAft>
          <a:spcPct val="0"/>
        </a:spcAft>
        <a:defRPr sz="2600" b="1">
          <a:solidFill>
            <a:schemeClr val="tx2"/>
          </a:solidFill>
          <a:latin typeface="Arial" panose="020B0604020202020204" pitchFamily="34" charset="0"/>
        </a:defRPr>
      </a:lvl7pPr>
      <a:lvl8pPr marL="1371600" algn="ctr" rtl="0" eaLnBrk="0" fontAlgn="base" hangingPunct="0">
        <a:spcBef>
          <a:spcPct val="0"/>
        </a:spcBef>
        <a:spcAft>
          <a:spcPct val="0"/>
        </a:spcAft>
        <a:defRPr sz="2600" b="1">
          <a:solidFill>
            <a:schemeClr val="tx2"/>
          </a:solidFill>
          <a:latin typeface="Arial" panose="020B0604020202020204" pitchFamily="34" charset="0"/>
        </a:defRPr>
      </a:lvl8pPr>
      <a:lvl9pPr marL="1828800" algn="ctr" rtl="0" eaLnBrk="0" fontAlgn="base" hangingPunct="0">
        <a:spcBef>
          <a:spcPct val="0"/>
        </a:spcBef>
        <a:spcAft>
          <a:spcPct val="0"/>
        </a:spcAft>
        <a:defRPr sz="2600" b="1">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Font typeface="Wingdings" panose="05000000000000000000" pitchFamily="2" charset="2"/>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Wingdings" panose="05000000000000000000" pitchFamily="2" charset="2"/>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SzPct val="80000"/>
        <a:buFont typeface="Wingdings" panose="05000000000000000000" pitchFamily="2"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SzPct val="80000"/>
        <a:buFont typeface="Wingdings" panose="05000000000000000000" pitchFamily="2" charset="2"/>
        <a:buChar char="§"/>
        <a:defRPr sz="24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Wingdings" panose="05000000000000000000" pitchFamily="2" charset="2"/>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026" name="Object 8">
            <a:extLst>
              <a:ext uri="{FF2B5EF4-FFF2-40B4-BE49-F238E27FC236}">
                <a16:creationId xmlns:a16="http://schemas.microsoft.com/office/drawing/2014/main" id="{1D3B11CC-EE8C-40D3-B213-6B93EA26F3CB}"/>
              </a:ext>
            </a:extLst>
          </p:cNvPr>
          <p:cNvGraphicFramePr>
            <a:graphicFrameLocks noChangeAspect="1"/>
          </p:cNvGraphicFramePr>
          <p:nvPr userDrawn="1"/>
        </p:nvGraphicFramePr>
        <p:xfrm>
          <a:off x="0" y="1"/>
          <a:ext cx="12192000" cy="6856413"/>
        </p:xfrm>
        <a:graphic>
          <a:graphicData uri="http://schemas.openxmlformats.org/presentationml/2006/ole">
            <mc:AlternateContent xmlns:mc="http://schemas.openxmlformats.org/markup-compatibility/2006">
              <mc:Choice xmlns:v="urn:schemas-microsoft-com:vml" Requires="v">
                <p:oleObj spid="_x0000_s6180" name="Photo Editor Photo" r:id="rId15" imgW="9752381" imgH="7314286" progId="MSPhotoEd.3">
                  <p:embed/>
                </p:oleObj>
              </mc:Choice>
              <mc:Fallback>
                <p:oleObj name="Photo Editor Photo" r:id="rId15" imgW="9752381" imgH="7314286" progId="MSPhotoEd.3">
                  <p:embed/>
                  <p:pic>
                    <p:nvPicPr>
                      <p:cNvPr id="1026" name="Object 8">
                        <a:extLst>
                          <a:ext uri="{FF2B5EF4-FFF2-40B4-BE49-F238E27FC236}">
                            <a16:creationId xmlns:a16="http://schemas.microsoft.com/office/drawing/2014/main" id="{1D3B11CC-EE8C-40D3-B213-6B93EA26F3CB}"/>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1"/>
                        <a:ext cx="12192000" cy="6856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7" name="Rectangle 2">
            <a:extLst>
              <a:ext uri="{FF2B5EF4-FFF2-40B4-BE49-F238E27FC236}">
                <a16:creationId xmlns:a16="http://schemas.microsoft.com/office/drawing/2014/main" id="{DEA43D4B-63BF-4C1B-BC48-34E45EC65E52}"/>
              </a:ext>
            </a:extLst>
          </p:cNvPr>
          <p:cNvSpPr>
            <a:spLocks noGrp="1" noChangeArrowheads="1"/>
          </p:cNvSpPr>
          <p:nvPr>
            <p:ph type="title"/>
          </p:nvPr>
        </p:nvSpPr>
        <p:spPr bwMode="auto">
          <a:xfrm>
            <a:off x="203200" y="838200"/>
            <a:ext cx="116840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3">
            <a:extLst>
              <a:ext uri="{FF2B5EF4-FFF2-40B4-BE49-F238E27FC236}">
                <a16:creationId xmlns:a16="http://schemas.microsoft.com/office/drawing/2014/main" id="{01E57571-DF70-4F7A-80AA-5DCA84A9E7B0}"/>
              </a:ext>
            </a:extLst>
          </p:cNvPr>
          <p:cNvSpPr>
            <a:spLocks noGrp="1" noChangeArrowheads="1"/>
          </p:cNvSpPr>
          <p:nvPr>
            <p:ph type="body" idx="1"/>
          </p:nvPr>
        </p:nvSpPr>
        <p:spPr bwMode="auto">
          <a:xfrm>
            <a:off x="914400" y="1828800"/>
            <a:ext cx="103632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9" name="Text Box 9">
            <a:extLst>
              <a:ext uri="{FF2B5EF4-FFF2-40B4-BE49-F238E27FC236}">
                <a16:creationId xmlns:a16="http://schemas.microsoft.com/office/drawing/2014/main" id="{69374D3F-C714-481A-9C60-A1712F00FB6C}"/>
              </a:ext>
            </a:extLst>
          </p:cNvPr>
          <p:cNvSpPr txBox="1">
            <a:spLocks noChangeArrowheads="1"/>
          </p:cNvSpPr>
          <p:nvPr userDrawn="1"/>
        </p:nvSpPr>
        <p:spPr bwMode="auto">
          <a:xfrm>
            <a:off x="50800" y="0"/>
            <a:ext cx="12090400" cy="609600"/>
          </a:xfrm>
          <a:prstGeom prst="rect">
            <a:avLst/>
          </a:prstGeom>
          <a:noFill/>
          <a:ln>
            <a:noFill/>
          </a:ln>
          <a:effec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r>
              <a:rPr lang="ja-JP" altLang="en-US" sz="1600" i="1" dirty="0">
                <a:latin typeface="Arial" panose="020B0604020202020204" pitchFamily="34" charset="0"/>
                <a:ea typeface="ＭＳ Ｐゴシック" panose="020B0600070205080204" pitchFamily="50" charset="-128"/>
              </a:rPr>
              <a:t>行動の問題　反抗挑発症　および素行症</a:t>
            </a:r>
            <a:endParaRPr lang="en-US" altLang="en-US" sz="1600" i="1" dirty="0">
              <a:latin typeface="Arial" panose="020B0604020202020204" pitchFamily="34" charset="0"/>
            </a:endParaRPr>
          </a:p>
        </p:txBody>
      </p:sp>
    </p:spTree>
    <p:extLst>
      <p:ext uri="{BB962C8B-B14F-4D97-AF65-F5344CB8AC3E}">
        <p14:creationId xmlns:p14="http://schemas.microsoft.com/office/powerpoint/2010/main" val="1307343688"/>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Lst>
  <p:txStyles>
    <p:titleStyle>
      <a:lvl1pPr algn="ctr" rtl="0" eaLnBrk="0" fontAlgn="base" hangingPunct="0">
        <a:spcBef>
          <a:spcPct val="0"/>
        </a:spcBef>
        <a:spcAft>
          <a:spcPct val="0"/>
        </a:spcAft>
        <a:defRPr sz="2600" b="1" kern="1200">
          <a:solidFill>
            <a:schemeClr val="tx2"/>
          </a:solidFill>
          <a:latin typeface="+mj-lt"/>
          <a:ea typeface="+mj-ea"/>
          <a:cs typeface="+mj-cs"/>
        </a:defRPr>
      </a:lvl1pPr>
      <a:lvl2pPr algn="ctr" rtl="0" eaLnBrk="0" fontAlgn="base" hangingPunct="0">
        <a:spcBef>
          <a:spcPct val="0"/>
        </a:spcBef>
        <a:spcAft>
          <a:spcPct val="0"/>
        </a:spcAft>
        <a:defRPr sz="2600" b="1">
          <a:solidFill>
            <a:schemeClr val="tx2"/>
          </a:solidFill>
          <a:latin typeface="Arial" panose="020B0604020202020204" pitchFamily="34" charset="0"/>
        </a:defRPr>
      </a:lvl2pPr>
      <a:lvl3pPr algn="ctr" rtl="0" eaLnBrk="0" fontAlgn="base" hangingPunct="0">
        <a:spcBef>
          <a:spcPct val="0"/>
        </a:spcBef>
        <a:spcAft>
          <a:spcPct val="0"/>
        </a:spcAft>
        <a:defRPr sz="2600" b="1">
          <a:solidFill>
            <a:schemeClr val="tx2"/>
          </a:solidFill>
          <a:latin typeface="Arial" panose="020B0604020202020204" pitchFamily="34" charset="0"/>
        </a:defRPr>
      </a:lvl3pPr>
      <a:lvl4pPr algn="ctr" rtl="0" eaLnBrk="0" fontAlgn="base" hangingPunct="0">
        <a:spcBef>
          <a:spcPct val="0"/>
        </a:spcBef>
        <a:spcAft>
          <a:spcPct val="0"/>
        </a:spcAft>
        <a:defRPr sz="2600" b="1">
          <a:solidFill>
            <a:schemeClr val="tx2"/>
          </a:solidFill>
          <a:latin typeface="Arial" panose="020B0604020202020204" pitchFamily="34" charset="0"/>
        </a:defRPr>
      </a:lvl4pPr>
      <a:lvl5pPr algn="ctr" rtl="0" eaLnBrk="0" fontAlgn="base" hangingPunct="0">
        <a:spcBef>
          <a:spcPct val="0"/>
        </a:spcBef>
        <a:spcAft>
          <a:spcPct val="0"/>
        </a:spcAft>
        <a:defRPr sz="2600" b="1">
          <a:solidFill>
            <a:schemeClr val="tx2"/>
          </a:solidFill>
          <a:latin typeface="Arial" panose="020B0604020202020204" pitchFamily="34" charset="0"/>
        </a:defRPr>
      </a:lvl5pPr>
      <a:lvl6pPr marL="457200" algn="ctr" rtl="0" eaLnBrk="0" fontAlgn="base" hangingPunct="0">
        <a:spcBef>
          <a:spcPct val="0"/>
        </a:spcBef>
        <a:spcAft>
          <a:spcPct val="0"/>
        </a:spcAft>
        <a:defRPr sz="2600" b="1">
          <a:solidFill>
            <a:schemeClr val="tx2"/>
          </a:solidFill>
          <a:latin typeface="Arial" panose="020B0604020202020204" pitchFamily="34" charset="0"/>
        </a:defRPr>
      </a:lvl6pPr>
      <a:lvl7pPr marL="914400" algn="ctr" rtl="0" eaLnBrk="0" fontAlgn="base" hangingPunct="0">
        <a:spcBef>
          <a:spcPct val="0"/>
        </a:spcBef>
        <a:spcAft>
          <a:spcPct val="0"/>
        </a:spcAft>
        <a:defRPr sz="2600" b="1">
          <a:solidFill>
            <a:schemeClr val="tx2"/>
          </a:solidFill>
          <a:latin typeface="Arial" panose="020B0604020202020204" pitchFamily="34" charset="0"/>
        </a:defRPr>
      </a:lvl7pPr>
      <a:lvl8pPr marL="1371600" algn="ctr" rtl="0" eaLnBrk="0" fontAlgn="base" hangingPunct="0">
        <a:spcBef>
          <a:spcPct val="0"/>
        </a:spcBef>
        <a:spcAft>
          <a:spcPct val="0"/>
        </a:spcAft>
        <a:defRPr sz="2600" b="1">
          <a:solidFill>
            <a:schemeClr val="tx2"/>
          </a:solidFill>
          <a:latin typeface="Arial" panose="020B0604020202020204" pitchFamily="34" charset="0"/>
        </a:defRPr>
      </a:lvl8pPr>
      <a:lvl9pPr marL="1828800" algn="ctr" rtl="0" eaLnBrk="0" fontAlgn="base" hangingPunct="0">
        <a:spcBef>
          <a:spcPct val="0"/>
        </a:spcBef>
        <a:spcAft>
          <a:spcPct val="0"/>
        </a:spcAft>
        <a:defRPr sz="2600" b="1">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Font typeface="Wingdings" panose="05000000000000000000" pitchFamily="2" charset="2"/>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Wingdings" panose="05000000000000000000" pitchFamily="2" charset="2"/>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SzPct val="80000"/>
        <a:buFont typeface="Wingdings" panose="05000000000000000000" pitchFamily="2"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SzPct val="80000"/>
        <a:buFont typeface="Wingdings" panose="05000000000000000000" pitchFamily="2" charset="2"/>
        <a:buChar char="§"/>
        <a:defRPr sz="24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Wingdings" panose="05000000000000000000" pitchFamily="2" charset="2"/>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63167FA5-46C4-4A95-8487-39566EE969C4}"/>
              </a:ext>
            </a:extLst>
          </p:cNvPr>
          <p:cNvSpPr>
            <a:spLocks noGrp="1" noChangeArrowheads="1"/>
          </p:cNvSpPr>
          <p:nvPr>
            <p:ph type="title"/>
          </p:nvPr>
        </p:nvSpPr>
        <p:spPr bwMode="auto">
          <a:xfrm>
            <a:off x="1930400" y="304800"/>
            <a:ext cx="93472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4099" name="Rectangle 3">
            <a:extLst>
              <a:ext uri="{FF2B5EF4-FFF2-40B4-BE49-F238E27FC236}">
                <a16:creationId xmlns:a16="http://schemas.microsoft.com/office/drawing/2014/main" id="{43DFF4D8-7D50-4D46-A36D-A49CE81FCEE0}"/>
              </a:ext>
            </a:extLst>
          </p:cNvPr>
          <p:cNvSpPr>
            <a:spLocks noGrp="1" noChangeArrowheads="1"/>
          </p:cNvSpPr>
          <p:nvPr>
            <p:ph type="body" idx="1"/>
          </p:nvPr>
        </p:nvSpPr>
        <p:spPr bwMode="auto">
          <a:xfrm>
            <a:off x="914400" y="1447800"/>
            <a:ext cx="10363200"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37" name="Rectangle 13">
            <a:extLst>
              <a:ext uri="{FF2B5EF4-FFF2-40B4-BE49-F238E27FC236}">
                <a16:creationId xmlns:a16="http://schemas.microsoft.com/office/drawing/2014/main" id="{A5B83413-8955-4ECF-9E68-1DED158C099F}"/>
              </a:ext>
            </a:extLst>
          </p:cNvPr>
          <p:cNvSpPr>
            <a:spLocks noGrp="1" noChangeArrowheads="1"/>
          </p:cNvSpPr>
          <p:nvPr>
            <p:ph type="dt" sz="half" idx="2"/>
          </p:nvPr>
        </p:nvSpPr>
        <p:spPr bwMode="auto">
          <a:xfrm>
            <a:off x="203200" y="6394450"/>
            <a:ext cx="2540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US" altLang="ja-JP"/>
          </a:p>
        </p:txBody>
      </p:sp>
      <p:sp>
        <p:nvSpPr>
          <p:cNvPr id="1038" name="Rectangle 14">
            <a:extLst>
              <a:ext uri="{FF2B5EF4-FFF2-40B4-BE49-F238E27FC236}">
                <a16:creationId xmlns:a16="http://schemas.microsoft.com/office/drawing/2014/main" id="{76F20078-EED4-475A-B40B-20D1CE30249F}"/>
              </a:ext>
            </a:extLst>
          </p:cNvPr>
          <p:cNvSpPr>
            <a:spLocks noGrp="1" noChangeArrowheads="1"/>
          </p:cNvSpPr>
          <p:nvPr>
            <p:ph type="ftr" sz="quarter" idx="3"/>
          </p:nvPr>
        </p:nvSpPr>
        <p:spPr bwMode="auto">
          <a:xfrm>
            <a:off x="4165600" y="6394450"/>
            <a:ext cx="3860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altLang="ja-JP"/>
          </a:p>
        </p:txBody>
      </p:sp>
      <p:sp>
        <p:nvSpPr>
          <p:cNvPr id="1039" name="Rectangle 15">
            <a:extLst>
              <a:ext uri="{FF2B5EF4-FFF2-40B4-BE49-F238E27FC236}">
                <a16:creationId xmlns:a16="http://schemas.microsoft.com/office/drawing/2014/main" id="{74FF966E-8B53-4504-845F-8C6AF59493E6}"/>
              </a:ext>
            </a:extLst>
          </p:cNvPr>
          <p:cNvSpPr>
            <a:spLocks noGrp="1" noChangeArrowheads="1"/>
          </p:cNvSpPr>
          <p:nvPr>
            <p:ph type="sldNum" sz="quarter" idx="4"/>
          </p:nvPr>
        </p:nvSpPr>
        <p:spPr bwMode="auto">
          <a:xfrm>
            <a:off x="9448800" y="6394450"/>
            <a:ext cx="2540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a:solidFill>
                  <a:srgbClr val="3366FF"/>
                </a:solidFill>
                <a:latin typeface="+mn-lt"/>
              </a:defRPr>
            </a:lvl1pPr>
          </a:lstStyle>
          <a:p>
            <a:pPr>
              <a:defRPr/>
            </a:pPr>
            <a:fld id="{7F57C175-4B3D-43D6-AEB2-91D8FC173F14}" type="slidenum">
              <a:rPr lang="en-US" altLang="ja-JP"/>
              <a:pPr>
                <a:defRPr/>
              </a:pPr>
              <a:t>‹#›</a:t>
            </a:fld>
            <a:endParaRPr lang="en-US" altLang="ja-JP"/>
          </a:p>
        </p:txBody>
      </p:sp>
      <p:sp>
        <p:nvSpPr>
          <p:cNvPr id="5127" name="AutoShape 17">
            <a:extLst>
              <a:ext uri="{FF2B5EF4-FFF2-40B4-BE49-F238E27FC236}">
                <a16:creationId xmlns:a16="http://schemas.microsoft.com/office/drawing/2014/main" id="{EE149602-3977-46E2-A958-FF843ED2F7DD}"/>
              </a:ext>
            </a:extLst>
          </p:cNvPr>
          <p:cNvSpPr>
            <a:spLocks noChangeArrowheads="1"/>
          </p:cNvSpPr>
          <p:nvPr/>
        </p:nvSpPr>
        <p:spPr bwMode="auto">
          <a:xfrm rot="5400000">
            <a:off x="805128" y="92870"/>
            <a:ext cx="347662" cy="463549"/>
          </a:xfrm>
          <a:prstGeom prst="roundRect">
            <a:avLst>
              <a:gd name="adj" fmla="val 10958"/>
            </a:avLst>
          </a:prstGeom>
          <a:solidFill>
            <a:srgbClr val="6699FF"/>
          </a:solidFill>
          <a:ln w="28575">
            <a:solidFill>
              <a:srgbClr val="6699FF"/>
            </a:solidFill>
            <a:round/>
            <a:headEnd/>
            <a:tailEnd/>
          </a:ln>
          <a:effectLst/>
        </p:spPr>
        <p:txBody>
          <a:bodyPr wrap="none"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ja-JP" altLang="en-US" sz="2400"/>
          </a:p>
        </p:txBody>
      </p:sp>
      <p:sp>
        <p:nvSpPr>
          <p:cNvPr id="5128" name="AutoShape 18">
            <a:extLst>
              <a:ext uri="{FF2B5EF4-FFF2-40B4-BE49-F238E27FC236}">
                <a16:creationId xmlns:a16="http://schemas.microsoft.com/office/drawing/2014/main" id="{E0A9D5EF-FE21-4163-A355-0EB94435F5D6}"/>
              </a:ext>
            </a:extLst>
          </p:cNvPr>
          <p:cNvSpPr>
            <a:spLocks noChangeArrowheads="1"/>
          </p:cNvSpPr>
          <p:nvPr/>
        </p:nvSpPr>
        <p:spPr bwMode="auto">
          <a:xfrm rot="5400000">
            <a:off x="803012" y="502444"/>
            <a:ext cx="347662" cy="463551"/>
          </a:xfrm>
          <a:prstGeom prst="roundRect">
            <a:avLst>
              <a:gd name="adj" fmla="val 10958"/>
            </a:avLst>
          </a:prstGeom>
          <a:solidFill>
            <a:srgbClr val="3366FF"/>
          </a:solidFill>
          <a:ln w="28575">
            <a:solidFill>
              <a:srgbClr val="3366FF"/>
            </a:solidFill>
            <a:round/>
            <a:headEnd/>
            <a:tailEnd/>
          </a:ln>
          <a:effectLst/>
        </p:spPr>
        <p:txBody>
          <a:bodyPr wrap="none"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ja-JP" altLang="en-US" sz="2400"/>
          </a:p>
        </p:txBody>
      </p:sp>
      <p:sp>
        <p:nvSpPr>
          <p:cNvPr id="5129" name="AutoShape 19">
            <a:extLst>
              <a:ext uri="{FF2B5EF4-FFF2-40B4-BE49-F238E27FC236}">
                <a16:creationId xmlns:a16="http://schemas.microsoft.com/office/drawing/2014/main" id="{B8CE6DCD-C094-4D68-B416-F1FC87856789}"/>
              </a:ext>
            </a:extLst>
          </p:cNvPr>
          <p:cNvSpPr>
            <a:spLocks noChangeArrowheads="1"/>
          </p:cNvSpPr>
          <p:nvPr/>
        </p:nvSpPr>
        <p:spPr bwMode="auto">
          <a:xfrm rot="5400000">
            <a:off x="256912" y="92869"/>
            <a:ext cx="347662" cy="463551"/>
          </a:xfrm>
          <a:prstGeom prst="roundRect">
            <a:avLst>
              <a:gd name="adj" fmla="val 10958"/>
            </a:avLst>
          </a:prstGeom>
          <a:solidFill>
            <a:srgbClr val="FF9900"/>
          </a:solidFill>
          <a:ln w="28575">
            <a:solidFill>
              <a:srgbClr val="FF9900"/>
            </a:solidFill>
            <a:round/>
            <a:headEnd/>
            <a:tailEnd/>
          </a:ln>
          <a:effectLst/>
        </p:spPr>
        <p:txBody>
          <a:bodyPr wrap="none"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ja-JP" altLang="en-US" sz="2400"/>
          </a:p>
        </p:txBody>
      </p:sp>
      <p:sp>
        <p:nvSpPr>
          <p:cNvPr id="5130" name="AutoShape 20">
            <a:extLst>
              <a:ext uri="{FF2B5EF4-FFF2-40B4-BE49-F238E27FC236}">
                <a16:creationId xmlns:a16="http://schemas.microsoft.com/office/drawing/2014/main" id="{B2F8F9F3-8382-4053-9863-A25F2E5D9E45}"/>
              </a:ext>
            </a:extLst>
          </p:cNvPr>
          <p:cNvSpPr>
            <a:spLocks noChangeArrowheads="1"/>
          </p:cNvSpPr>
          <p:nvPr/>
        </p:nvSpPr>
        <p:spPr bwMode="auto">
          <a:xfrm rot="5400000">
            <a:off x="256912" y="502444"/>
            <a:ext cx="347662" cy="463551"/>
          </a:xfrm>
          <a:prstGeom prst="roundRect">
            <a:avLst>
              <a:gd name="adj" fmla="val 10958"/>
            </a:avLst>
          </a:prstGeom>
          <a:solidFill>
            <a:schemeClr val="bg1"/>
          </a:solidFill>
          <a:ln w="28575">
            <a:solidFill>
              <a:srgbClr val="6699FF"/>
            </a:solidFill>
            <a:round/>
            <a:headEnd/>
            <a:tailEnd/>
          </a:ln>
          <a:effectLst/>
        </p:spPr>
        <p:txBody>
          <a:bodyPr wrap="none"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ja-JP" altLang="en-US" sz="2400"/>
          </a:p>
        </p:txBody>
      </p:sp>
      <p:sp>
        <p:nvSpPr>
          <p:cNvPr id="5131" name="AutoShape 21">
            <a:extLst>
              <a:ext uri="{FF2B5EF4-FFF2-40B4-BE49-F238E27FC236}">
                <a16:creationId xmlns:a16="http://schemas.microsoft.com/office/drawing/2014/main" id="{BCF1C97D-5B26-4AA9-844A-59D53F67542E}"/>
              </a:ext>
            </a:extLst>
          </p:cNvPr>
          <p:cNvSpPr>
            <a:spLocks noChangeArrowheads="1"/>
          </p:cNvSpPr>
          <p:nvPr/>
        </p:nvSpPr>
        <p:spPr bwMode="auto">
          <a:xfrm rot="5400000">
            <a:off x="256911" y="900907"/>
            <a:ext cx="347663" cy="463551"/>
          </a:xfrm>
          <a:prstGeom prst="roundRect">
            <a:avLst>
              <a:gd name="adj" fmla="val 10958"/>
            </a:avLst>
          </a:prstGeom>
          <a:solidFill>
            <a:srgbClr val="6699FF"/>
          </a:solidFill>
          <a:ln w="28575">
            <a:solidFill>
              <a:srgbClr val="3366FF"/>
            </a:solidFill>
            <a:round/>
            <a:headEnd/>
            <a:tailEnd/>
          </a:ln>
          <a:effectLst/>
        </p:spPr>
        <p:txBody>
          <a:bodyPr wrap="none"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ja-JP" altLang="en-US" sz="2400"/>
          </a:p>
        </p:txBody>
      </p:sp>
      <p:sp>
        <p:nvSpPr>
          <p:cNvPr id="5132" name="AutoShape 22">
            <a:extLst>
              <a:ext uri="{FF2B5EF4-FFF2-40B4-BE49-F238E27FC236}">
                <a16:creationId xmlns:a16="http://schemas.microsoft.com/office/drawing/2014/main" id="{5EC58C0A-FC9E-49C6-BDC9-ADC586B6D4BF}"/>
              </a:ext>
            </a:extLst>
          </p:cNvPr>
          <p:cNvSpPr>
            <a:spLocks noChangeArrowheads="1"/>
          </p:cNvSpPr>
          <p:nvPr/>
        </p:nvSpPr>
        <p:spPr bwMode="auto">
          <a:xfrm rot="5400000">
            <a:off x="1351228" y="92870"/>
            <a:ext cx="347662" cy="463549"/>
          </a:xfrm>
          <a:prstGeom prst="roundRect">
            <a:avLst>
              <a:gd name="adj" fmla="val 10958"/>
            </a:avLst>
          </a:prstGeom>
          <a:solidFill>
            <a:schemeClr val="bg1"/>
          </a:solidFill>
          <a:ln w="28575">
            <a:solidFill>
              <a:srgbClr val="FF9900"/>
            </a:solidFill>
            <a:round/>
            <a:headEnd/>
            <a:tailEnd/>
          </a:ln>
          <a:effectLst/>
        </p:spPr>
        <p:txBody>
          <a:bodyPr wrap="none"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ja-JP" altLang="en-US" sz="2400"/>
          </a:p>
        </p:txBody>
      </p:sp>
      <p:sp>
        <p:nvSpPr>
          <p:cNvPr id="5133" name="Rectangle 30">
            <a:extLst>
              <a:ext uri="{FF2B5EF4-FFF2-40B4-BE49-F238E27FC236}">
                <a16:creationId xmlns:a16="http://schemas.microsoft.com/office/drawing/2014/main" id="{E729AA46-12FA-4B6D-A604-17CB443C6300}"/>
              </a:ext>
            </a:extLst>
          </p:cNvPr>
          <p:cNvSpPr>
            <a:spLocks noChangeArrowheads="1"/>
          </p:cNvSpPr>
          <p:nvPr/>
        </p:nvSpPr>
        <p:spPr bwMode="auto">
          <a:xfrm>
            <a:off x="12090400" y="0"/>
            <a:ext cx="101600" cy="6858000"/>
          </a:xfrm>
          <a:prstGeom prst="rect">
            <a:avLst/>
          </a:prstGeom>
          <a:solidFill>
            <a:srgbClr val="FF9933"/>
          </a:solidFill>
          <a:ln w="9525">
            <a:solidFill>
              <a:srgbClr val="FF9933"/>
            </a:solidFill>
            <a:miter lim="800000"/>
            <a:headEnd/>
            <a:tailEnd/>
          </a:ln>
          <a:effectLst/>
        </p:spPr>
        <p:txBody>
          <a:bodyPr wrap="none"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ja-JP" altLang="en-US" sz="2400"/>
          </a:p>
        </p:txBody>
      </p:sp>
    </p:spTree>
    <p:extLst>
      <p:ext uri="{BB962C8B-B14F-4D97-AF65-F5344CB8AC3E}">
        <p14:creationId xmlns:p14="http://schemas.microsoft.com/office/powerpoint/2010/main" val="1725010201"/>
      </p:ext>
    </p:extLst>
  </p:cSld>
  <p:clrMap bg1="lt1" tx1="dk1" bg2="lt2" tx2="dk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Lst>
  <p:hf hdr="0" ftr="0" dt="0"/>
  <p:txStyles>
    <p:titleStyle>
      <a:lvl1pPr algn="l" rtl="0" eaLnBrk="0" fontAlgn="base" hangingPunct="0">
        <a:spcBef>
          <a:spcPct val="0"/>
        </a:spcBef>
        <a:spcAft>
          <a:spcPct val="0"/>
        </a:spcAft>
        <a:defRPr kumimoji="1" sz="3600" kern="1200">
          <a:solidFill>
            <a:schemeClr val="tx2"/>
          </a:solidFill>
          <a:latin typeface="+mj-lt"/>
          <a:ea typeface="+mj-ea"/>
          <a:cs typeface="+mj-cs"/>
        </a:defRPr>
      </a:lvl1pPr>
      <a:lvl2pPr algn="l" rtl="0" eaLnBrk="0" fontAlgn="base" hangingPunct="0">
        <a:spcBef>
          <a:spcPct val="0"/>
        </a:spcBef>
        <a:spcAft>
          <a:spcPct val="0"/>
        </a:spcAft>
        <a:defRPr kumimoji="1" sz="3600">
          <a:solidFill>
            <a:schemeClr val="tx2"/>
          </a:solidFill>
          <a:latin typeface="Lucida Sans Unicode" panose="020B0602030504020204" pitchFamily="34" charset="0"/>
          <a:ea typeface="ＭＳ Ｐゴシック" panose="020B0600070205080204" pitchFamily="50" charset="-128"/>
        </a:defRPr>
      </a:lvl2pPr>
      <a:lvl3pPr algn="l" rtl="0" eaLnBrk="0" fontAlgn="base" hangingPunct="0">
        <a:spcBef>
          <a:spcPct val="0"/>
        </a:spcBef>
        <a:spcAft>
          <a:spcPct val="0"/>
        </a:spcAft>
        <a:defRPr kumimoji="1" sz="3600">
          <a:solidFill>
            <a:schemeClr val="tx2"/>
          </a:solidFill>
          <a:latin typeface="Lucida Sans Unicode" panose="020B0602030504020204" pitchFamily="34" charset="0"/>
          <a:ea typeface="ＭＳ Ｐゴシック" panose="020B0600070205080204" pitchFamily="50" charset="-128"/>
        </a:defRPr>
      </a:lvl3pPr>
      <a:lvl4pPr algn="l" rtl="0" eaLnBrk="0" fontAlgn="base" hangingPunct="0">
        <a:spcBef>
          <a:spcPct val="0"/>
        </a:spcBef>
        <a:spcAft>
          <a:spcPct val="0"/>
        </a:spcAft>
        <a:defRPr kumimoji="1" sz="3600">
          <a:solidFill>
            <a:schemeClr val="tx2"/>
          </a:solidFill>
          <a:latin typeface="Lucida Sans Unicode" panose="020B0602030504020204" pitchFamily="34" charset="0"/>
          <a:ea typeface="ＭＳ Ｐゴシック" panose="020B0600070205080204" pitchFamily="50" charset="-128"/>
        </a:defRPr>
      </a:lvl4pPr>
      <a:lvl5pPr algn="l" rtl="0" eaLnBrk="0" fontAlgn="base" hangingPunct="0">
        <a:spcBef>
          <a:spcPct val="0"/>
        </a:spcBef>
        <a:spcAft>
          <a:spcPct val="0"/>
        </a:spcAft>
        <a:defRPr kumimoji="1" sz="3600">
          <a:solidFill>
            <a:schemeClr val="tx2"/>
          </a:solidFill>
          <a:latin typeface="Lucida Sans Unicode" panose="020B0602030504020204" pitchFamily="34" charset="0"/>
          <a:ea typeface="ＭＳ Ｐゴシック" panose="020B0600070205080204" pitchFamily="50" charset="-128"/>
        </a:defRPr>
      </a:lvl5pPr>
      <a:lvl6pPr marL="457200" algn="l" rtl="0" fontAlgn="base">
        <a:spcBef>
          <a:spcPct val="0"/>
        </a:spcBef>
        <a:spcAft>
          <a:spcPct val="0"/>
        </a:spcAft>
        <a:defRPr kumimoji="1" sz="3600">
          <a:solidFill>
            <a:schemeClr val="tx2"/>
          </a:solidFill>
          <a:latin typeface="Lucida Sans Unicode" panose="020B0602030504020204" pitchFamily="34" charset="0"/>
          <a:ea typeface="ＭＳ Ｐゴシック" panose="020B0600070205080204" pitchFamily="50" charset="-128"/>
        </a:defRPr>
      </a:lvl6pPr>
      <a:lvl7pPr marL="914400" algn="l" rtl="0" fontAlgn="base">
        <a:spcBef>
          <a:spcPct val="0"/>
        </a:spcBef>
        <a:spcAft>
          <a:spcPct val="0"/>
        </a:spcAft>
        <a:defRPr kumimoji="1" sz="3600">
          <a:solidFill>
            <a:schemeClr val="tx2"/>
          </a:solidFill>
          <a:latin typeface="Lucida Sans Unicode" panose="020B0602030504020204" pitchFamily="34" charset="0"/>
          <a:ea typeface="ＭＳ Ｐゴシック" panose="020B0600070205080204" pitchFamily="50" charset="-128"/>
        </a:defRPr>
      </a:lvl7pPr>
      <a:lvl8pPr marL="1371600" algn="l" rtl="0" fontAlgn="base">
        <a:spcBef>
          <a:spcPct val="0"/>
        </a:spcBef>
        <a:spcAft>
          <a:spcPct val="0"/>
        </a:spcAft>
        <a:defRPr kumimoji="1" sz="3600">
          <a:solidFill>
            <a:schemeClr val="tx2"/>
          </a:solidFill>
          <a:latin typeface="Lucida Sans Unicode" panose="020B0602030504020204" pitchFamily="34" charset="0"/>
          <a:ea typeface="ＭＳ Ｐゴシック" panose="020B0600070205080204" pitchFamily="50" charset="-128"/>
        </a:defRPr>
      </a:lvl8pPr>
      <a:lvl9pPr marL="1828800" algn="l" rtl="0" fontAlgn="base">
        <a:spcBef>
          <a:spcPct val="0"/>
        </a:spcBef>
        <a:spcAft>
          <a:spcPct val="0"/>
        </a:spcAft>
        <a:defRPr kumimoji="1" sz="3600">
          <a:solidFill>
            <a:schemeClr val="tx2"/>
          </a:solidFill>
          <a:latin typeface="Lucida Sans Unicode" panose="020B0602030504020204" pitchFamily="34" charset="0"/>
          <a:ea typeface="ＭＳ Ｐゴシック" panose="020B0600070205080204" pitchFamily="50" charset="-128"/>
        </a:defRPr>
      </a:lvl9pPr>
    </p:titleStyle>
    <p:bodyStyle>
      <a:lvl1pPr marL="342900" indent="-342900" algn="l" rtl="0" eaLnBrk="0" fontAlgn="base" hangingPunct="0">
        <a:spcBef>
          <a:spcPct val="20000"/>
        </a:spcBef>
        <a:spcAft>
          <a:spcPct val="0"/>
        </a:spcAft>
        <a:buClr>
          <a:srgbClr val="FF9900"/>
        </a:buClr>
        <a:buSzPct val="80000"/>
        <a:buFont typeface="Wingdings" panose="05000000000000000000" pitchFamily="2" charset="2"/>
        <a:buChar char="p"/>
        <a:defRPr kumimoji="1" sz="2800" kern="1200">
          <a:solidFill>
            <a:schemeClr val="tx1"/>
          </a:solidFill>
          <a:latin typeface="+mn-lt"/>
          <a:ea typeface="+mn-ea"/>
          <a:cs typeface="+mn-cs"/>
        </a:defRPr>
      </a:lvl1pPr>
      <a:lvl2pPr marL="742950" indent="-285750" algn="l" rtl="0" eaLnBrk="0" fontAlgn="base" hangingPunct="0">
        <a:spcBef>
          <a:spcPct val="20000"/>
        </a:spcBef>
        <a:spcAft>
          <a:spcPct val="0"/>
        </a:spcAft>
        <a:buClr>
          <a:srgbClr val="FF9900"/>
        </a:buClr>
        <a:buChar char="–"/>
        <a:defRPr kumimoji="1" sz="24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FF9900"/>
        </a:buClr>
        <a:buSzPct val="80000"/>
        <a:buFont typeface="Wingdings" panose="05000000000000000000" pitchFamily="2" charset="2"/>
        <a:buChar char="p"/>
        <a:defRPr kumimoji="1"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FF9900"/>
        </a:buClr>
        <a:buChar char="–"/>
        <a:defRPr kumimoji="1"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FF9900"/>
        </a:buClr>
        <a:buSzPct val="50000"/>
        <a:buFont typeface="Wingdings" panose="05000000000000000000" pitchFamily="2" charset="2"/>
        <a:buChar char="l"/>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73526D5A-AAEB-4DA9-A59E-1575470B5B03}"/>
              </a:ext>
            </a:extLst>
          </p:cNvPr>
          <p:cNvSpPr>
            <a:spLocks noGrp="1" noChangeArrowheads="1"/>
          </p:cNvSpPr>
          <p:nvPr>
            <p:ph type="title"/>
          </p:nvPr>
        </p:nvSpPr>
        <p:spPr bwMode="auto">
          <a:xfrm>
            <a:off x="1930400" y="304800"/>
            <a:ext cx="93472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4099" name="Rectangle 3">
            <a:extLst>
              <a:ext uri="{FF2B5EF4-FFF2-40B4-BE49-F238E27FC236}">
                <a16:creationId xmlns:a16="http://schemas.microsoft.com/office/drawing/2014/main" id="{5FFC3E0F-6635-4731-A4D9-65D3209839C1}"/>
              </a:ext>
            </a:extLst>
          </p:cNvPr>
          <p:cNvSpPr>
            <a:spLocks noGrp="1" noChangeArrowheads="1"/>
          </p:cNvSpPr>
          <p:nvPr>
            <p:ph type="body" idx="1"/>
          </p:nvPr>
        </p:nvSpPr>
        <p:spPr bwMode="auto">
          <a:xfrm>
            <a:off x="914400" y="1447800"/>
            <a:ext cx="10363200"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37" name="Rectangle 13">
            <a:extLst>
              <a:ext uri="{FF2B5EF4-FFF2-40B4-BE49-F238E27FC236}">
                <a16:creationId xmlns:a16="http://schemas.microsoft.com/office/drawing/2014/main" id="{24462777-9B92-4024-9CD4-53A97D996703}"/>
              </a:ext>
            </a:extLst>
          </p:cNvPr>
          <p:cNvSpPr>
            <a:spLocks noGrp="1" noChangeArrowheads="1"/>
          </p:cNvSpPr>
          <p:nvPr>
            <p:ph type="dt" sz="half" idx="2"/>
          </p:nvPr>
        </p:nvSpPr>
        <p:spPr bwMode="auto">
          <a:xfrm>
            <a:off x="203200" y="6394450"/>
            <a:ext cx="2540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US" altLang="ja-JP"/>
          </a:p>
        </p:txBody>
      </p:sp>
      <p:sp>
        <p:nvSpPr>
          <p:cNvPr id="1038" name="Rectangle 14">
            <a:extLst>
              <a:ext uri="{FF2B5EF4-FFF2-40B4-BE49-F238E27FC236}">
                <a16:creationId xmlns:a16="http://schemas.microsoft.com/office/drawing/2014/main" id="{1D2DC230-B71C-4060-B9C3-837161E1F20D}"/>
              </a:ext>
            </a:extLst>
          </p:cNvPr>
          <p:cNvSpPr>
            <a:spLocks noGrp="1" noChangeArrowheads="1"/>
          </p:cNvSpPr>
          <p:nvPr>
            <p:ph type="ftr" sz="quarter" idx="3"/>
          </p:nvPr>
        </p:nvSpPr>
        <p:spPr bwMode="auto">
          <a:xfrm>
            <a:off x="4165600" y="6394450"/>
            <a:ext cx="3860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altLang="ja-JP"/>
          </a:p>
        </p:txBody>
      </p:sp>
      <p:sp>
        <p:nvSpPr>
          <p:cNvPr id="1039" name="Rectangle 15">
            <a:extLst>
              <a:ext uri="{FF2B5EF4-FFF2-40B4-BE49-F238E27FC236}">
                <a16:creationId xmlns:a16="http://schemas.microsoft.com/office/drawing/2014/main" id="{58425D87-E85A-4C1E-ACB3-0815A9E805A5}"/>
              </a:ext>
            </a:extLst>
          </p:cNvPr>
          <p:cNvSpPr>
            <a:spLocks noGrp="1" noChangeArrowheads="1"/>
          </p:cNvSpPr>
          <p:nvPr>
            <p:ph type="sldNum" sz="quarter" idx="4"/>
          </p:nvPr>
        </p:nvSpPr>
        <p:spPr bwMode="auto">
          <a:xfrm>
            <a:off x="9448800" y="6394450"/>
            <a:ext cx="2540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a:solidFill>
                  <a:srgbClr val="3366FF"/>
                </a:solidFill>
                <a:latin typeface="+mn-lt"/>
              </a:defRPr>
            </a:lvl1pPr>
          </a:lstStyle>
          <a:p>
            <a:pPr>
              <a:defRPr/>
            </a:pPr>
            <a:fld id="{72CA7277-A584-4E9A-AAD8-C638B7833D4A}" type="slidenum">
              <a:rPr lang="en-US" altLang="ja-JP"/>
              <a:pPr>
                <a:defRPr/>
              </a:pPr>
              <a:t>‹#›</a:t>
            </a:fld>
            <a:endParaRPr lang="en-US" altLang="ja-JP"/>
          </a:p>
        </p:txBody>
      </p:sp>
      <p:sp>
        <p:nvSpPr>
          <p:cNvPr id="5127" name="AutoShape 17">
            <a:extLst>
              <a:ext uri="{FF2B5EF4-FFF2-40B4-BE49-F238E27FC236}">
                <a16:creationId xmlns:a16="http://schemas.microsoft.com/office/drawing/2014/main" id="{21FF6028-E878-4201-915F-CBC858BF7871}"/>
              </a:ext>
            </a:extLst>
          </p:cNvPr>
          <p:cNvSpPr>
            <a:spLocks noChangeArrowheads="1"/>
          </p:cNvSpPr>
          <p:nvPr/>
        </p:nvSpPr>
        <p:spPr bwMode="auto">
          <a:xfrm rot="5400000">
            <a:off x="805128" y="92870"/>
            <a:ext cx="347662" cy="463549"/>
          </a:xfrm>
          <a:prstGeom prst="roundRect">
            <a:avLst>
              <a:gd name="adj" fmla="val 10958"/>
            </a:avLst>
          </a:prstGeom>
          <a:solidFill>
            <a:srgbClr val="6699FF"/>
          </a:solidFill>
          <a:ln w="28575">
            <a:solidFill>
              <a:srgbClr val="6699FF"/>
            </a:solidFill>
            <a:round/>
            <a:headEnd/>
            <a:tailEnd/>
          </a:ln>
          <a:effectLst/>
        </p:spPr>
        <p:txBody>
          <a:bodyPr wrap="none"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ja-JP" altLang="en-US" sz="2400"/>
          </a:p>
        </p:txBody>
      </p:sp>
      <p:sp>
        <p:nvSpPr>
          <p:cNvPr id="5128" name="AutoShape 18">
            <a:extLst>
              <a:ext uri="{FF2B5EF4-FFF2-40B4-BE49-F238E27FC236}">
                <a16:creationId xmlns:a16="http://schemas.microsoft.com/office/drawing/2014/main" id="{29425799-F133-4805-A023-7D449AFA7431}"/>
              </a:ext>
            </a:extLst>
          </p:cNvPr>
          <p:cNvSpPr>
            <a:spLocks noChangeArrowheads="1"/>
          </p:cNvSpPr>
          <p:nvPr/>
        </p:nvSpPr>
        <p:spPr bwMode="auto">
          <a:xfrm rot="5400000">
            <a:off x="803012" y="502444"/>
            <a:ext cx="347662" cy="463551"/>
          </a:xfrm>
          <a:prstGeom prst="roundRect">
            <a:avLst>
              <a:gd name="adj" fmla="val 10958"/>
            </a:avLst>
          </a:prstGeom>
          <a:solidFill>
            <a:srgbClr val="3366FF"/>
          </a:solidFill>
          <a:ln w="28575">
            <a:solidFill>
              <a:srgbClr val="3366FF"/>
            </a:solidFill>
            <a:round/>
            <a:headEnd/>
            <a:tailEnd/>
          </a:ln>
          <a:effectLst/>
        </p:spPr>
        <p:txBody>
          <a:bodyPr wrap="none"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ja-JP" altLang="en-US" sz="2400"/>
          </a:p>
        </p:txBody>
      </p:sp>
      <p:sp>
        <p:nvSpPr>
          <p:cNvPr id="5129" name="AutoShape 19">
            <a:extLst>
              <a:ext uri="{FF2B5EF4-FFF2-40B4-BE49-F238E27FC236}">
                <a16:creationId xmlns:a16="http://schemas.microsoft.com/office/drawing/2014/main" id="{D65E973B-5C56-4F51-8CA5-DA674EEBA9C4}"/>
              </a:ext>
            </a:extLst>
          </p:cNvPr>
          <p:cNvSpPr>
            <a:spLocks noChangeArrowheads="1"/>
          </p:cNvSpPr>
          <p:nvPr/>
        </p:nvSpPr>
        <p:spPr bwMode="auto">
          <a:xfrm rot="5400000">
            <a:off x="256912" y="92869"/>
            <a:ext cx="347662" cy="463551"/>
          </a:xfrm>
          <a:prstGeom prst="roundRect">
            <a:avLst>
              <a:gd name="adj" fmla="val 10958"/>
            </a:avLst>
          </a:prstGeom>
          <a:solidFill>
            <a:srgbClr val="FF9900"/>
          </a:solidFill>
          <a:ln w="28575">
            <a:solidFill>
              <a:srgbClr val="FF9900"/>
            </a:solidFill>
            <a:round/>
            <a:headEnd/>
            <a:tailEnd/>
          </a:ln>
          <a:effectLst/>
        </p:spPr>
        <p:txBody>
          <a:bodyPr wrap="none"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ja-JP" altLang="en-US" sz="2400"/>
          </a:p>
        </p:txBody>
      </p:sp>
      <p:sp>
        <p:nvSpPr>
          <p:cNvPr id="5130" name="AutoShape 20">
            <a:extLst>
              <a:ext uri="{FF2B5EF4-FFF2-40B4-BE49-F238E27FC236}">
                <a16:creationId xmlns:a16="http://schemas.microsoft.com/office/drawing/2014/main" id="{B8467894-86DF-493C-B5CF-ADF1482ABFC2}"/>
              </a:ext>
            </a:extLst>
          </p:cNvPr>
          <p:cNvSpPr>
            <a:spLocks noChangeArrowheads="1"/>
          </p:cNvSpPr>
          <p:nvPr/>
        </p:nvSpPr>
        <p:spPr bwMode="auto">
          <a:xfrm rot="5400000">
            <a:off x="256912" y="502444"/>
            <a:ext cx="347662" cy="463551"/>
          </a:xfrm>
          <a:prstGeom prst="roundRect">
            <a:avLst>
              <a:gd name="adj" fmla="val 10958"/>
            </a:avLst>
          </a:prstGeom>
          <a:solidFill>
            <a:schemeClr val="bg1"/>
          </a:solidFill>
          <a:ln w="28575">
            <a:solidFill>
              <a:srgbClr val="6699FF"/>
            </a:solidFill>
            <a:round/>
            <a:headEnd/>
            <a:tailEnd/>
          </a:ln>
          <a:effectLst/>
        </p:spPr>
        <p:txBody>
          <a:bodyPr wrap="none"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ja-JP" altLang="en-US" sz="2400"/>
          </a:p>
        </p:txBody>
      </p:sp>
      <p:sp>
        <p:nvSpPr>
          <p:cNvPr id="5131" name="AutoShape 21">
            <a:extLst>
              <a:ext uri="{FF2B5EF4-FFF2-40B4-BE49-F238E27FC236}">
                <a16:creationId xmlns:a16="http://schemas.microsoft.com/office/drawing/2014/main" id="{5BF7841A-963B-4516-A46F-6DED4D7EABBB}"/>
              </a:ext>
            </a:extLst>
          </p:cNvPr>
          <p:cNvSpPr>
            <a:spLocks noChangeArrowheads="1"/>
          </p:cNvSpPr>
          <p:nvPr/>
        </p:nvSpPr>
        <p:spPr bwMode="auto">
          <a:xfrm rot="5400000">
            <a:off x="256911" y="900907"/>
            <a:ext cx="347663" cy="463551"/>
          </a:xfrm>
          <a:prstGeom prst="roundRect">
            <a:avLst>
              <a:gd name="adj" fmla="val 10958"/>
            </a:avLst>
          </a:prstGeom>
          <a:solidFill>
            <a:srgbClr val="6699FF"/>
          </a:solidFill>
          <a:ln w="28575">
            <a:solidFill>
              <a:srgbClr val="3366FF"/>
            </a:solidFill>
            <a:round/>
            <a:headEnd/>
            <a:tailEnd/>
          </a:ln>
          <a:effectLst/>
        </p:spPr>
        <p:txBody>
          <a:bodyPr wrap="none"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ja-JP" altLang="en-US" sz="2400"/>
          </a:p>
        </p:txBody>
      </p:sp>
      <p:sp>
        <p:nvSpPr>
          <p:cNvPr id="5132" name="AutoShape 22">
            <a:extLst>
              <a:ext uri="{FF2B5EF4-FFF2-40B4-BE49-F238E27FC236}">
                <a16:creationId xmlns:a16="http://schemas.microsoft.com/office/drawing/2014/main" id="{3F8EB12E-4C01-40D2-87C0-C6D2CBA4BBEF}"/>
              </a:ext>
            </a:extLst>
          </p:cNvPr>
          <p:cNvSpPr>
            <a:spLocks noChangeArrowheads="1"/>
          </p:cNvSpPr>
          <p:nvPr/>
        </p:nvSpPr>
        <p:spPr bwMode="auto">
          <a:xfrm rot="5400000">
            <a:off x="1351228" y="92870"/>
            <a:ext cx="347662" cy="463549"/>
          </a:xfrm>
          <a:prstGeom prst="roundRect">
            <a:avLst>
              <a:gd name="adj" fmla="val 10958"/>
            </a:avLst>
          </a:prstGeom>
          <a:solidFill>
            <a:schemeClr val="bg1"/>
          </a:solidFill>
          <a:ln w="28575">
            <a:solidFill>
              <a:srgbClr val="FF9900"/>
            </a:solidFill>
            <a:round/>
            <a:headEnd/>
            <a:tailEnd/>
          </a:ln>
          <a:effectLst/>
        </p:spPr>
        <p:txBody>
          <a:bodyPr wrap="none"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ja-JP" altLang="en-US" sz="2400"/>
          </a:p>
        </p:txBody>
      </p:sp>
      <p:sp>
        <p:nvSpPr>
          <p:cNvPr id="5133" name="Rectangle 30">
            <a:extLst>
              <a:ext uri="{FF2B5EF4-FFF2-40B4-BE49-F238E27FC236}">
                <a16:creationId xmlns:a16="http://schemas.microsoft.com/office/drawing/2014/main" id="{A599DF02-B8E7-42A7-8AB5-1D1380A49DDD}"/>
              </a:ext>
            </a:extLst>
          </p:cNvPr>
          <p:cNvSpPr>
            <a:spLocks noChangeArrowheads="1"/>
          </p:cNvSpPr>
          <p:nvPr/>
        </p:nvSpPr>
        <p:spPr bwMode="auto">
          <a:xfrm>
            <a:off x="12090400" y="0"/>
            <a:ext cx="101600" cy="6858000"/>
          </a:xfrm>
          <a:prstGeom prst="rect">
            <a:avLst/>
          </a:prstGeom>
          <a:solidFill>
            <a:srgbClr val="FF9933"/>
          </a:solidFill>
          <a:ln w="9525">
            <a:solidFill>
              <a:srgbClr val="FF9933"/>
            </a:solidFill>
            <a:miter lim="800000"/>
            <a:headEnd/>
            <a:tailEnd/>
          </a:ln>
          <a:effectLst/>
        </p:spPr>
        <p:txBody>
          <a:bodyPr wrap="none"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ja-JP" altLang="en-US" sz="2400"/>
          </a:p>
        </p:txBody>
      </p:sp>
    </p:spTree>
    <p:extLst>
      <p:ext uri="{BB962C8B-B14F-4D97-AF65-F5344CB8AC3E}">
        <p14:creationId xmlns:p14="http://schemas.microsoft.com/office/powerpoint/2010/main" val="1851986976"/>
      </p:ext>
    </p:extLst>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Lst>
  <p:hf hdr="0" ftr="0" dt="0"/>
  <p:txStyles>
    <p:titleStyle>
      <a:lvl1pPr algn="l" rtl="0" eaLnBrk="0" fontAlgn="base" hangingPunct="0">
        <a:spcBef>
          <a:spcPct val="0"/>
        </a:spcBef>
        <a:spcAft>
          <a:spcPct val="0"/>
        </a:spcAft>
        <a:defRPr kumimoji="1" sz="3600" kern="1200">
          <a:solidFill>
            <a:schemeClr val="tx2"/>
          </a:solidFill>
          <a:latin typeface="+mj-lt"/>
          <a:ea typeface="+mj-ea"/>
          <a:cs typeface="+mj-cs"/>
        </a:defRPr>
      </a:lvl1pPr>
      <a:lvl2pPr algn="l" rtl="0" eaLnBrk="0" fontAlgn="base" hangingPunct="0">
        <a:spcBef>
          <a:spcPct val="0"/>
        </a:spcBef>
        <a:spcAft>
          <a:spcPct val="0"/>
        </a:spcAft>
        <a:defRPr kumimoji="1" sz="3600">
          <a:solidFill>
            <a:schemeClr val="tx2"/>
          </a:solidFill>
          <a:latin typeface="Lucida Sans Unicode" panose="020B0602030504020204" pitchFamily="34" charset="0"/>
          <a:ea typeface="ＭＳ Ｐゴシック" panose="020B0600070205080204" pitchFamily="50" charset="-128"/>
        </a:defRPr>
      </a:lvl2pPr>
      <a:lvl3pPr algn="l" rtl="0" eaLnBrk="0" fontAlgn="base" hangingPunct="0">
        <a:spcBef>
          <a:spcPct val="0"/>
        </a:spcBef>
        <a:spcAft>
          <a:spcPct val="0"/>
        </a:spcAft>
        <a:defRPr kumimoji="1" sz="3600">
          <a:solidFill>
            <a:schemeClr val="tx2"/>
          </a:solidFill>
          <a:latin typeface="Lucida Sans Unicode" panose="020B0602030504020204" pitchFamily="34" charset="0"/>
          <a:ea typeface="ＭＳ Ｐゴシック" panose="020B0600070205080204" pitchFamily="50" charset="-128"/>
        </a:defRPr>
      </a:lvl3pPr>
      <a:lvl4pPr algn="l" rtl="0" eaLnBrk="0" fontAlgn="base" hangingPunct="0">
        <a:spcBef>
          <a:spcPct val="0"/>
        </a:spcBef>
        <a:spcAft>
          <a:spcPct val="0"/>
        </a:spcAft>
        <a:defRPr kumimoji="1" sz="3600">
          <a:solidFill>
            <a:schemeClr val="tx2"/>
          </a:solidFill>
          <a:latin typeface="Lucida Sans Unicode" panose="020B0602030504020204" pitchFamily="34" charset="0"/>
          <a:ea typeface="ＭＳ Ｐゴシック" panose="020B0600070205080204" pitchFamily="50" charset="-128"/>
        </a:defRPr>
      </a:lvl4pPr>
      <a:lvl5pPr algn="l" rtl="0" eaLnBrk="0" fontAlgn="base" hangingPunct="0">
        <a:spcBef>
          <a:spcPct val="0"/>
        </a:spcBef>
        <a:spcAft>
          <a:spcPct val="0"/>
        </a:spcAft>
        <a:defRPr kumimoji="1" sz="3600">
          <a:solidFill>
            <a:schemeClr val="tx2"/>
          </a:solidFill>
          <a:latin typeface="Lucida Sans Unicode" panose="020B0602030504020204" pitchFamily="34" charset="0"/>
          <a:ea typeface="ＭＳ Ｐゴシック" panose="020B0600070205080204" pitchFamily="50" charset="-128"/>
        </a:defRPr>
      </a:lvl5pPr>
      <a:lvl6pPr marL="457200" algn="l" rtl="0" fontAlgn="base">
        <a:spcBef>
          <a:spcPct val="0"/>
        </a:spcBef>
        <a:spcAft>
          <a:spcPct val="0"/>
        </a:spcAft>
        <a:defRPr kumimoji="1" sz="3600">
          <a:solidFill>
            <a:schemeClr val="tx2"/>
          </a:solidFill>
          <a:latin typeface="Lucida Sans Unicode" panose="020B0602030504020204" pitchFamily="34" charset="0"/>
          <a:ea typeface="ＭＳ Ｐゴシック" panose="020B0600070205080204" pitchFamily="50" charset="-128"/>
        </a:defRPr>
      </a:lvl6pPr>
      <a:lvl7pPr marL="914400" algn="l" rtl="0" fontAlgn="base">
        <a:spcBef>
          <a:spcPct val="0"/>
        </a:spcBef>
        <a:spcAft>
          <a:spcPct val="0"/>
        </a:spcAft>
        <a:defRPr kumimoji="1" sz="3600">
          <a:solidFill>
            <a:schemeClr val="tx2"/>
          </a:solidFill>
          <a:latin typeface="Lucida Sans Unicode" panose="020B0602030504020204" pitchFamily="34" charset="0"/>
          <a:ea typeface="ＭＳ Ｐゴシック" panose="020B0600070205080204" pitchFamily="50" charset="-128"/>
        </a:defRPr>
      </a:lvl7pPr>
      <a:lvl8pPr marL="1371600" algn="l" rtl="0" fontAlgn="base">
        <a:spcBef>
          <a:spcPct val="0"/>
        </a:spcBef>
        <a:spcAft>
          <a:spcPct val="0"/>
        </a:spcAft>
        <a:defRPr kumimoji="1" sz="3600">
          <a:solidFill>
            <a:schemeClr val="tx2"/>
          </a:solidFill>
          <a:latin typeface="Lucida Sans Unicode" panose="020B0602030504020204" pitchFamily="34" charset="0"/>
          <a:ea typeface="ＭＳ Ｐゴシック" panose="020B0600070205080204" pitchFamily="50" charset="-128"/>
        </a:defRPr>
      </a:lvl8pPr>
      <a:lvl9pPr marL="1828800" algn="l" rtl="0" fontAlgn="base">
        <a:spcBef>
          <a:spcPct val="0"/>
        </a:spcBef>
        <a:spcAft>
          <a:spcPct val="0"/>
        </a:spcAft>
        <a:defRPr kumimoji="1" sz="3600">
          <a:solidFill>
            <a:schemeClr val="tx2"/>
          </a:solidFill>
          <a:latin typeface="Lucida Sans Unicode" panose="020B0602030504020204" pitchFamily="34" charset="0"/>
          <a:ea typeface="ＭＳ Ｐゴシック" panose="020B0600070205080204" pitchFamily="50" charset="-128"/>
        </a:defRPr>
      </a:lvl9pPr>
    </p:titleStyle>
    <p:bodyStyle>
      <a:lvl1pPr marL="342900" indent="-342900" algn="l" rtl="0" eaLnBrk="0" fontAlgn="base" hangingPunct="0">
        <a:spcBef>
          <a:spcPct val="20000"/>
        </a:spcBef>
        <a:spcAft>
          <a:spcPct val="0"/>
        </a:spcAft>
        <a:buClr>
          <a:srgbClr val="FF9900"/>
        </a:buClr>
        <a:buSzPct val="80000"/>
        <a:buFont typeface="Wingdings" panose="05000000000000000000" pitchFamily="2" charset="2"/>
        <a:buChar char="p"/>
        <a:defRPr kumimoji="1" sz="2800" kern="1200">
          <a:solidFill>
            <a:schemeClr val="tx1"/>
          </a:solidFill>
          <a:latin typeface="+mn-lt"/>
          <a:ea typeface="+mn-ea"/>
          <a:cs typeface="+mn-cs"/>
        </a:defRPr>
      </a:lvl1pPr>
      <a:lvl2pPr marL="742950" indent="-285750" algn="l" rtl="0" eaLnBrk="0" fontAlgn="base" hangingPunct="0">
        <a:spcBef>
          <a:spcPct val="20000"/>
        </a:spcBef>
        <a:spcAft>
          <a:spcPct val="0"/>
        </a:spcAft>
        <a:buClr>
          <a:srgbClr val="FF9900"/>
        </a:buClr>
        <a:buChar char="–"/>
        <a:defRPr kumimoji="1" sz="24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FF9900"/>
        </a:buClr>
        <a:buSzPct val="80000"/>
        <a:buFont typeface="Wingdings" panose="05000000000000000000" pitchFamily="2" charset="2"/>
        <a:buChar char="p"/>
        <a:defRPr kumimoji="1"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FF9900"/>
        </a:buClr>
        <a:buChar char="–"/>
        <a:defRPr kumimoji="1"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FF9900"/>
        </a:buClr>
        <a:buSzPct val="50000"/>
        <a:buFont typeface="Wingdings" panose="05000000000000000000" pitchFamily="2" charset="2"/>
        <a:buChar char="l"/>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1422400" y="228600"/>
            <a:ext cx="10363200" cy="533400"/>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7171" name="Rectangle 3"/>
          <p:cNvSpPr>
            <a:spLocks noGrp="1" noChangeArrowheads="1"/>
          </p:cNvSpPr>
          <p:nvPr>
            <p:ph type="body" idx="1"/>
          </p:nvPr>
        </p:nvSpPr>
        <p:spPr bwMode="auto">
          <a:xfrm>
            <a:off x="508000" y="990600"/>
            <a:ext cx="111760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37" name="Rectangle 13"/>
          <p:cNvSpPr>
            <a:spLocks noGrp="1" noChangeArrowheads="1"/>
          </p:cNvSpPr>
          <p:nvPr>
            <p:ph type="dt" sz="half" idx="2"/>
          </p:nvPr>
        </p:nvSpPr>
        <p:spPr bwMode="auto">
          <a:xfrm>
            <a:off x="304800" y="6553200"/>
            <a:ext cx="2032000" cy="228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spAutoFit/>
          </a:bodyPr>
          <a:lstStyle>
            <a:lvl1pPr>
              <a:defRPr sz="900" smtClean="0"/>
            </a:lvl1pPr>
          </a:lstStyle>
          <a:p>
            <a:pPr>
              <a:defRPr/>
            </a:pPr>
            <a:fld id="{3AEBC942-C104-4AD7-A90F-F67479210263}" type="datetime1">
              <a:rPr lang="ja-JP" altLang="en-US"/>
              <a:pPr>
                <a:defRPr/>
              </a:pPr>
              <a:t>2026/7/8</a:t>
            </a:fld>
            <a:endParaRPr lang="en-US" altLang="ja-JP"/>
          </a:p>
        </p:txBody>
      </p:sp>
      <p:sp>
        <p:nvSpPr>
          <p:cNvPr id="1038" name="Rectangle 14"/>
          <p:cNvSpPr>
            <a:spLocks noGrp="1" noChangeArrowheads="1"/>
          </p:cNvSpPr>
          <p:nvPr>
            <p:ph type="ftr" sz="quarter" idx="3"/>
          </p:nvPr>
        </p:nvSpPr>
        <p:spPr bwMode="auto">
          <a:xfrm>
            <a:off x="2438400" y="6553200"/>
            <a:ext cx="7518400" cy="228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spAutoFit/>
          </a:bodyPr>
          <a:lstStyle>
            <a:lvl1pPr algn="ctr">
              <a:defRPr sz="900" smtClean="0"/>
            </a:lvl1pPr>
          </a:lstStyle>
          <a:p>
            <a:pPr>
              <a:defRPr/>
            </a:pPr>
            <a:r>
              <a:rPr lang="en-US" altLang="ja-JP"/>
              <a:t>フッター</a:t>
            </a:r>
          </a:p>
        </p:txBody>
      </p:sp>
      <p:sp>
        <p:nvSpPr>
          <p:cNvPr id="1039" name="Rectangle 15"/>
          <p:cNvSpPr>
            <a:spLocks noGrp="1" noChangeArrowheads="1"/>
          </p:cNvSpPr>
          <p:nvPr>
            <p:ph type="sldNum" sz="quarter" idx="4"/>
          </p:nvPr>
        </p:nvSpPr>
        <p:spPr bwMode="auto">
          <a:xfrm>
            <a:off x="10058400" y="6553201"/>
            <a:ext cx="1828800" cy="2143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spAutoFit/>
          </a:bodyPr>
          <a:lstStyle>
            <a:lvl1pPr algn="r">
              <a:defRPr sz="800"/>
            </a:lvl1pPr>
          </a:lstStyle>
          <a:p>
            <a:fld id="{ECC9C88A-9BBA-48D0-8AA4-79BC8F84CF7C}" type="slidenum">
              <a:rPr lang="en-US" altLang="ja-JP"/>
              <a:pPr/>
              <a:t>‹#›</a:t>
            </a:fld>
            <a:endParaRPr lang="en-US" altLang="ja-JP"/>
          </a:p>
        </p:txBody>
      </p:sp>
    </p:spTree>
    <p:extLst>
      <p:ext uri="{BB962C8B-B14F-4D97-AF65-F5344CB8AC3E}">
        <p14:creationId xmlns:p14="http://schemas.microsoft.com/office/powerpoint/2010/main" val="3422432368"/>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 id="2147483868" r:id="rId12"/>
  </p:sldLayoutIdLst>
  <p:hf hdr="0"/>
  <p:txStyles>
    <p:titleStyle>
      <a:lvl1pPr algn="l" rtl="0" eaLnBrk="1" fontAlgn="base" hangingPunct="1">
        <a:spcBef>
          <a:spcPct val="0"/>
        </a:spcBef>
        <a:spcAft>
          <a:spcPct val="0"/>
        </a:spcAft>
        <a:defRPr kumimoji="1" sz="2000" b="1">
          <a:solidFill>
            <a:schemeClr val="tx1"/>
          </a:solidFill>
          <a:latin typeface="+mj-lt"/>
          <a:ea typeface="+mj-ea"/>
          <a:cs typeface="+mj-cs"/>
        </a:defRPr>
      </a:lvl1pPr>
      <a:lvl2pPr algn="l" rtl="0" eaLnBrk="1" fontAlgn="base" hangingPunct="1">
        <a:spcBef>
          <a:spcPct val="0"/>
        </a:spcBef>
        <a:spcAft>
          <a:spcPct val="0"/>
        </a:spcAft>
        <a:defRPr kumimoji="1" sz="2000" b="1">
          <a:solidFill>
            <a:schemeClr val="tx1"/>
          </a:solidFill>
          <a:latin typeface="Arial" pitchFamily="34" charset="0"/>
          <a:ea typeface="ＭＳ Ｐゴシック" pitchFamily="50" charset="-128"/>
        </a:defRPr>
      </a:lvl2pPr>
      <a:lvl3pPr algn="l" rtl="0" eaLnBrk="1" fontAlgn="base" hangingPunct="1">
        <a:spcBef>
          <a:spcPct val="0"/>
        </a:spcBef>
        <a:spcAft>
          <a:spcPct val="0"/>
        </a:spcAft>
        <a:defRPr kumimoji="1" sz="2000" b="1">
          <a:solidFill>
            <a:schemeClr val="tx1"/>
          </a:solidFill>
          <a:latin typeface="Arial" pitchFamily="34" charset="0"/>
          <a:ea typeface="ＭＳ Ｐゴシック" pitchFamily="50" charset="-128"/>
        </a:defRPr>
      </a:lvl3pPr>
      <a:lvl4pPr algn="l" rtl="0" eaLnBrk="1" fontAlgn="base" hangingPunct="1">
        <a:spcBef>
          <a:spcPct val="0"/>
        </a:spcBef>
        <a:spcAft>
          <a:spcPct val="0"/>
        </a:spcAft>
        <a:defRPr kumimoji="1" sz="2000" b="1">
          <a:solidFill>
            <a:schemeClr val="tx1"/>
          </a:solidFill>
          <a:latin typeface="Arial" pitchFamily="34" charset="0"/>
          <a:ea typeface="ＭＳ Ｐゴシック" pitchFamily="50" charset="-128"/>
        </a:defRPr>
      </a:lvl4pPr>
      <a:lvl5pPr algn="l" rtl="0" eaLnBrk="1" fontAlgn="base" hangingPunct="1">
        <a:spcBef>
          <a:spcPct val="0"/>
        </a:spcBef>
        <a:spcAft>
          <a:spcPct val="0"/>
        </a:spcAft>
        <a:defRPr kumimoji="1" sz="2000" b="1">
          <a:solidFill>
            <a:schemeClr val="tx1"/>
          </a:solidFill>
          <a:latin typeface="Arial" pitchFamily="34" charset="0"/>
          <a:ea typeface="ＭＳ Ｐゴシック" pitchFamily="50" charset="-128"/>
        </a:defRPr>
      </a:lvl5pPr>
      <a:lvl6pPr marL="457200" algn="l" rtl="0" eaLnBrk="1" fontAlgn="base" hangingPunct="1">
        <a:spcBef>
          <a:spcPct val="0"/>
        </a:spcBef>
        <a:spcAft>
          <a:spcPct val="0"/>
        </a:spcAft>
        <a:defRPr kumimoji="1" sz="2000" b="1">
          <a:solidFill>
            <a:schemeClr val="tx1"/>
          </a:solidFill>
          <a:latin typeface="Arial" pitchFamily="34" charset="0"/>
          <a:ea typeface="ＭＳ Ｐゴシック" pitchFamily="50" charset="-128"/>
        </a:defRPr>
      </a:lvl6pPr>
      <a:lvl7pPr marL="914400" algn="l" rtl="0" eaLnBrk="1" fontAlgn="base" hangingPunct="1">
        <a:spcBef>
          <a:spcPct val="0"/>
        </a:spcBef>
        <a:spcAft>
          <a:spcPct val="0"/>
        </a:spcAft>
        <a:defRPr kumimoji="1" sz="2000" b="1">
          <a:solidFill>
            <a:schemeClr val="tx1"/>
          </a:solidFill>
          <a:latin typeface="Arial" pitchFamily="34" charset="0"/>
          <a:ea typeface="ＭＳ Ｐゴシック" pitchFamily="50" charset="-128"/>
        </a:defRPr>
      </a:lvl7pPr>
      <a:lvl8pPr marL="1371600" algn="l" rtl="0" eaLnBrk="1" fontAlgn="base" hangingPunct="1">
        <a:spcBef>
          <a:spcPct val="0"/>
        </a:spcBef>
        <a:spcAft>
          <a:spcPct val="0"/>
        </a:spcAft>
        <a:defRPr kumimoji="1" sz="2000" b="1">
          <a:solidFill>
            <a:schemeClr val="tx1"/>
          </a:solidFill>
          <a:latin typeface="Arial" pitchFamily="34" charset="0"/>
          <a:ea typeface="ＭＳ Ｐゴシック" pitchFamily="50" charset="-128"/>
        </a:defRPr>
      </a:lvl8pPr>
      <a:lvl9pPr marL="1828800" algn="l" rtl="0" eaLnBrk="1" fontAlgn="base" hangingPunct="1">
        <a:spcBef>
          <a:spcPct val="0"/>
        </a:spcBef>
        <a:spcAft>
          <a:spcPct val="0"/>
        </a:spcAft>
        <a:defRPr kumimoji="1" sz="2000" b="1">
          <a:solidFill>
            <a:schemeClr val="tx1"/>
          </a:solidFill>
          <a:latin typeface="Arial" pitchFamily="34" charset="0"/>
          <a:ea typeface="ＭＳ Ｐゴシック" pitchFamily="50" charset="-128"/>
        </a:defRPr>
      </a:lvl9pPr>
    </p:titleStyle>
    <p:bodyStyle>
      <a:lvl1pPr marL="342900" indent="-342900" algn="l" rtl="0" eaLnBrk="1" fontAlgn="base" hangingPunct="1">
        <a:spcBef>
          <a:spcPct val="20000"/>
        </a:spcBef>
        <a:spcAft>
          <a:spcPct val="0"/>
        </a:spcAft>
        <a:buChar char="•"/>
        <a:defRPr kumimoji="1">
          <a:solidFill>
            <a:srgbClr val="804000"/>
          </a:solidFill>
          <a:latin typeface="+mn-lt"/>
          <a:ea typeface="+mn-ea"/>
          <a:cs typeface="+mn-cs"/>
        </a:defRPr>
      </a:lvl1pPr>
      <a:lvl2pPr marL="742950" indent="-285750" algn="l" rtl="0" eaLnBrk="1" fontAlgn="base" hangingPunct="1">
        <a:spcBef>
          <a:spcPct val="20000"/>
        </a:spcBef>
        <a:spcAft>
          <a:spcPct val="0"/>
        </a:spcAft>
        <a:buChar char="–"/>
        <a:defRPr kumimoji="1" sz="1600">
          <a:solidFill>
            <a:schemeClr val="tx1"/>
          </a:solidFill>
          <a:latin typeface="+mn-lt"/>
          <a:ea typeface="+mn-ea"/>
        </a:defRPr>
      </a:lvl2pPr>
      <a:lvl3pPr marL="1143000" indent="-228600" algn="l" rtl="0" eaLnBrk="1" fontAlgn="base" hangingPunct="1">
        <a:spcBef>
          <a:spcPct val="20000"/>
        </a:spcBef>
        <a:spcAft>
          <a:spcPct val="0"/>
        </a:spcAft>
        <a:buChar char="•"/>
        <a:defRPr kumimoji="1" sz="1600">
          <a:solidFill>
            <a:schemeClr val="tx1"/>
          </a:solidFill>
          <a:latin typeface="+mn-lt"/>
          <a:ea typeface="+mn-ea"/>
        </a:defRPr>
      </a:lvl3pPr>
      <a:lvl4pPr marL="1600200" indent="-228600" algn="l" rtl="0" eaLnBrk="1" fontAlgn="base" hangingPunct="1">
        <a:spcBef>
          <a:spcPct val="20000"/>
        </a:spcBef>
        <a:spcAft>
          <a:spcPct val="0"/>
        </a:spcAft>
        <a:buChar char="–"/>
        <a:defRPr kumimoji="1" sz="1400">
          <a:solidFill>
            <a:schemeClr val="tx1"/>
          </a:solidFill>
          <a:latin typeface="+mn-lt"/>
          <a:ea typeface="+mn-ea"/>
        </a:defRPr>
      </a:lvl4pPr>
      <a:lvl5pPr marL="2057400" indent="-228600" algn="l" rtl="0" eaLnBrk="1" fontAlgn="base" hangingPunct="1">
        <a:spcBef>
          <a:spcPct val="20000"/>
        </a:spcBef>
        <a:spcAft>
          <a:spcPct val="0"/>
        </a:spcAft>
        <a:buChar char="»"/>
        <a:defRPr kumimoji="1" sz="1400">
          <a:solidFill>
            <a:schemeClr val="tx1"/>
          </a:solidFill>
          <a:latin typeface="+mn-lt"/>
          <a:ea typeface="+mn-ea"/>
        </a:defRPr>
      </a:lvl5pPr>
      <a:lvl6pPr marL="2514600" indent="-228600" algn="l" rtl="0" eaLnBrk="1" fontAlgn="base" hangingPunct="1">
        <a:spcBef>
          <a:spcPct val="20000"/>
        </a:spcBef>
        <a:spcAft>
          <a:spcPct val="0"/>
        </a:spcAft>
        <a:buChar char="»"/>
        <a:defRPr kumimoji="1" sz="1400">
          <a:solidFill>
            <a:schemeClr val="tx1"/>
          </a:solidFill>
          <a:latin typeface="+mn-lt"/>
          <a:ea typeface="+mn-ea"/>
        </a:defRPr>
      </a:lvl6pPr>
      <a:lvl7pPr marL="2971800" indent="-228600" algn="l" rtl="0" eaLnBrk="1" fontAlgn="base" hangingPunct="1">
        <a:spcBef>
          <a:spcPct val="20000"/>
        </a:spcBef>
        <a:spcAft>
          <a:spcPct val="0"/>
        </a:spcAft>
        <a:buChar char="»"/>
        <a:defRPr kumimoji="1" sz="1400">
          <a:solidFill>
            <a:schemeClr val="tx1"/>
          </a:solidFill>
          <a:latin typeface="+mn-lt"/>
          <a:ea typeface="+mn-ea"/>
        </a:defRPr>
      </a:lvl7pPr>
      <a:lvl8pPr marL="3429000" indent="-228600" algn="l" rtl="0" eaLnBrk="1" fontAlgn="base" hangingPunct="1">
        <a:spcBef>
          <a:spcPct val="20000"/>
        </a:spcBef>
        <a:spcAft>
          <a:spcPct val="0"/>
        </a:spcAft>
        <a:buChar char="»"/>
        <a:defRPr kumimoji="1" sz="1400">
          <a:solidFill>
            <a:schemeClr val="tx1"/>
          </a:solidFill>
          <a:latin typeface="+mn-lt"/>
          <a:ea typeface="+mn-ea"/>
        </a:defRPr>
      </a:lvl8pPr>
      <a:lvl9pPr marL="3886200" indent="-228600" algn="l" rtl="0" eaLnBrk="1" fontAlgn="base" hangingPunct="1">
        <a:spcBef>
          <a:spcPct val="20000"/>
        </a:spcBef>
        <a:spcAft>
          <a:spcPct val="0"/>
        </a:spcAft>
        <a:buChar char="»"/>
        <a:defRPr kumimoji="1" sz="14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026" name="Object 8">
            <a:extLst>
              <a:ext uri="{FF2B5EF4-FFF2-40B4-BE49-F238E27FC236}">
                <a16:creationId xmlns:a16="http://schemas.microsoft.com/office/drawing/2014/main" id="{B75A93CF-D26C-4531-A07B-7FB83160F9CC}"/>
              </a:ext>
            </a:extLst>
          </p:cNvPr>
          <p:cNvGraphicFramePr>
            <a:graphicFrameLocks noChangeAspect="1"/>
          </p:cNvGraphicFramePr>
          <p:nvPr userDrawn="1"/>
        </p:nvGraphicFramePr>
        <p:xfrm>
          <a:off x="0" y="1"/>
          <a:ext cx="12192000" cy="6856413"/>
        </p:xfrm>
        <a:graphic>
          <a:graphicData uri="http://schemas.openxmlformats.org/presentationml/2006/ole">
            <mc:AlternateContent xmlns:mc="http://schemas.openxmlformats.org/markup-compatibility/2006">
              <mc:Choice xmlns:v="urn:schemas-microsoft-com:vml" Requires="v">
                <p:oleObj spid="_x0000_s7181" name="Photo Editor Photo" r:id="rId15" imgW="9752381" imgH="7314286" progId="MSPhotoEd.3">
                  <p:embed/>
                </p:oleObj>
              </mc:Choice>
              <mc:Fallback>
                <p:oleObj name="Photo Editor Photo" r:id="rId15" imgW="9752381" imgH="7314286" progId="MSPhotoEd.3">
                  <p:embed/>
                  <p:pic>
                    <p:nvPicPr>
                      <p:cNvPr id="1026" name="Object 8">
                        <a:extLst>
                          <a:ext uri="{FF2B5EF4-FFF2-40B4-BE49-F238E27FC236}">
                            <a16:creationId xmlns:a16="http://schemas.microsoft.com/office/drawing/2014/main" id="{B75A93CF-D26C-4531-A07B-7FB83160F9CC}"/>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1"/>
                        <a:ext cx="12192000" cy="6856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7" name="Rectangle 2">
            <a:extLst>
              <a:ext uri="{FF2B5EF4-FFF2-40B4-BE49-F238E27FC236}">
                <a16:creationId xmlns:a16="http://schemas.microsoft.com/office/drawing/2014/main" id="{77A9E11D-39B5-478C-BE2E-A93273BBF1D4}"/>
              </a:ext>
            </a:extLst>
          </p:cNvPr>
          <p:cNvSpPr>
            <a:spLocks noGrp="1" noChangeArrowheads="1"/>
          </p:cNvSpPr>
          <p:nvPr>
            <p:ph type="title"/>
          </p:nvPr>
        </p:nvSpPr>
        <p:spPr bwMode="auto">
          <a:xfrm>
            <a:off x="203200" y="838200"/>
            <a:ext cx="116840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3">
            <a:extLst>
              <a:ext uri="{FF2B5EF4-FFF2-40B4-BE49-F238E27FC236}">
                <a16:creationId xmlns:a16="http://schemas.microsoft.com/office/drawing/2014/main" id="{A8161D06-62DA-4A51-96FE-623FEF0D9F9D}"/>
              </a:ext>
            </a:extLst>
          </p:cNvPr>
          <p:cNvSpPr>
            <a:spLocks noGrp="1" noChangeArrowheads="1"/>
          </p:cNvSpPr>
          <p:nvPr>
            <p:ph type="body" idx="1"/>
          </p:nvPr>
        </p:nvSpPr>
        <p:spPr bwMode="auto">
          <a:xfrm>
            <a:off x="914400" y="1828800"/>
            <a:ext cx="103632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9" name="Text Box 9">
            <a:extLst>
              <a:ext uri="{FF2B5EF4-FFF2-40B4-BE49-F238E27FC236}">
                <a16:creationId xmlns:a16="http://schemas.microsoft.com/office/drawing/2014/main" id="{3122693D-F01E-489D-970A-579FBA12FA4F}"/>
              </a:ext>
            </a:extLst>
          </p:cNvPr>
          <p:cNvSpPr txBox="1">
            <a:spLocks noChangeArrowheads="1"/>
          </p:cNvSpPr>
          <p:nvPr userDrawn="1"/>
        </p:nvSpPr>
        <p:spPr bwMode="auto">
          <a:xfrm>
            <a:off x="50800" y="0"/>
            <a:ext cx="12090400" cy="609600"/>
          </a:xfrm>
          <a:prstGeom prst="rect">
            <a:avLst/>
          </a:prstGeom>
          <a:noFill/>
          <a:ln>
            <a:noFill/>
          </a:ln>
          <a:effec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r>
              <a:rPr lang="ja-JP" altLang="en-US" sz="1600" i="1" dirty="0">
                <a:latin typeface="Arial" panose="020B0604020202020204" pitchFamily="34" charset="0"/>
                <a:ea typeface="ＭＳ Ｐゴシック" panose="020B0600070205080204" pitchFamily="50" charset="-128"/>
              </a:rPr>
              <a:t>行動の問題　反抗挑発症　および素行症</a:t>
            </a:r>
            <a:endParaRPr lang="en-US" altLang="en-US" sz="1600" i="1" dirty="0">
              <a:latin typeface="Arial" panose="020B0604020202020204" pitchFamily="34" charset="0"/>
            </a:endParaRPr>
          </a:p>
        </p:txBody>
      </p:sp>
    </p:spTree>
    <p:extLst>
      <p:ext uri="{BB962C8B-B14F-4D97-AF65-F5344CB8AC3E}">
        <p14:creationId xmlns:p14="http://schemas.microsoft.com/office/powerpoint/2010/main" val="2549946649"/>
      </p:ext>
    </p:extLst>
  </p:cSld>
  <p:clrMap bg1="lt1" tx1="dk1" bg2="lt2" tx2="dk2" accent1="accent1" accent2="accent2" accent3="accent3" accent4="accent4" accent5="accent5" accent6="accent6" hlink="hlink" folHlink="folHlink"/>
  <p:sldLayoutIdLst>
    <p:sldLayoutId id="2147483870" r:id="rId1"/>
    <p:sldLayoutId id="2147483871" r:id="rId2"/>
    <p:sldLayoutId id="2147483872" r:id="rId3"/>
    <p:sldLayoutId id="2147483873" r:id="rId4"/>
    <p:sldLayoutId id="2147483874" r:id="rId5"/>
    <p:sldLayoutId id="2147483875" r:id="rId6"/>
    <p:sldLayoutId id="2147483876" r:id="rId7"/>
    <p:sldLayoutId id="2147483877" r:id="rId8"/>
    <p:sldLayoutId id="2147483878" r:id="rId9"/>
    <p:sldLayoutId id="2147483879" r:id="rId10"/>
    <p:sldLayoutId id="2147483880" r:id="rId11"/>
    <p:sldLayoutId id="2147483881" r:id="rId12"/>
  </p:sldLayoutIdLst>
  <p:txStyles>
    <p:titleStyle>
      <a:lvl1pPr algn="ctr" rtl="0" eaLnBrk="0" fontAlgn="base" hangingPunct="0">
        <a:spcBef>
          <a:spcPct val="0"/>
        </a:spcBef>
        <a:spcAft>
          <a:spcPct val="0"/>
        </a:spcAft>
        <a:defRPr sz="2600" b="1" kern="1200">
          <a:solidFill>
            <a:schemeClr val="tx2"/>
          </a:solidFill>
          <a:latin typeface="+mj-lt"/>
          <a:ea typeface="+mj-ea"/>
          <a:cs typeface="+mj-cs"/>
        </a:defRPr>
      </a:lvl1pPr>
      <a:lvl2pPr algn="ctr" rtl="0" eaLnBrk="0" fontAlgn="base" hangingPunct="0">
        <a:spcBef>
          <a:spcPct val="0"/>
        </a:spcBef>
        <a:spcAft>
          <a:spcPct val="0"/>
        </a:spcAft>
        <a:defRPr sz="2600" b="1">
          <a:solidFill>
            <a:schemeClr val="tx2"/>
          </a:solidFill>
          <a:latin typeface="Arial" panose="020B0604020202020204" pitchFamily="34" charset="0"/>
        </a:defRPr>
      </a:lvl2pPr>
      <a:lvl3pPr algn="ctr" rtl="0" eaLnBrk="0" fontAlgn="base" hangingPunct="0">
        <a:spcBef>
          <a:spcPct val="0"/>
        </a:spcBef>
        <a:spcAft>
          <a:spcPct val="0"/>
        </a:spcAft>
        <a:defRPr sz="2600" b="1">
          <a:solidFill>
            <a:schemeClr val="tx2"/>
          </a:solidFill>
          <a:latin typeface="Arial" panose="020B0604020202020204" pitchFamily="34" charset="0"/>
        </a:defRPr>
      </a:lvl3pPr>
      <a:lvl4pPr algn="ctr" rtl="0" eaLnBrk="0" fontAlgn="base" hangingPunct="0">
        <a:spcBef>
          <a:spcPct val="0"/>
        </a:spcBef>
        <a:spcAft>
          <a:spcPct val="0"/>
        </a:spcAft>
        <a:defRPr sz="2600" b="1">
          <a:solidFill>
            <a:schemeClr val="tx2"/>
          </a:solidFill>
          <a:latin typeface="Arial" panose="020B0604020202020204" pitchFamily="34" charset="0"/>
        </a:defRPr>
      </a:lvl4pPr>
      <a:lvl5pPr algn="ctr" rtl="0" eaLnBrk="0" fontAlgn="base" hangingPunct="0">
        <a:spcBef>
          <a:spcPct val="0"/>
        </a:spcBef>
        <a:spcAft>
          <a:spcPct val="0"/>
        </a:spcAft>
        <a:defRPr sz="2600" b="1">
          <a:solidFill>
            <a:schemeClr val="tx2"/>
          </a:solidFill>
          <a:latin typeface="Arial" panose="020B0604020202020204" pitchFamily="34" charset="0"/>
        </a:defRPr>
      </a:lvl5pPr>
      <a:lvl6pPr marL="457200" algn="ctr" rtl="0" eaLnBrk="0" fontAlgn="base" hangingPunct="0">
        <a:spcBef>
          <a:spcPct val="0"/>
        </a:spcBef>
        <a:spcAft>
          <a:spcPct val="0"/>
        </a:spcAft>
        <a:defRPr sz="2600" b="1">
          <a:solidFill>
            <a:schemeClr val="tx2"/>
          </a:solidFill>
          <a:latin typeface="Arial" panose="020B0604020202020204" pitchFamily="34" charset="0"/>
        </a:defRPr>
      </a:lvl6pPr>
      <a:lvl7pPr marL="914400" algn="ctr" rtl="0" eaLnBrk="0" fontAlgn="base" hangingPunct="0">
        <a:spcBef>
          <a:spcPct val="0"/>
        </a:spcBef>
        <a:spcAft>
          <a:spcPct val="0"/>
        </a:spcAft>
        <a:defRPr sz="2600" b="1">
          <a:solidFill>
            <a:schemeClr val="tx2"/>
          </a:solidFill>
          <a:latin typeface="Arial" panose="020B0604020202020204" pitchFamily="34" charset="0"/>
        </a:defRPr>
      </a:lvl7pPr>
      <a:lvl8pPr marL="1371600" algn="ctr" rtl="0" eaLnBrk="0" fontAlgn="base" hangingPunct="0">
        <a:spcBef>
          <a:spcPct val="0"/>
        </a:spcBef>
        <a:spcAft>
          <a:spcPct val="0"/>
        </a:spcAft>
        <a:defRPr sz="2600" b="1">
          <a:solidFill>
            <a:schemeClr val="tx2"/>
          </a:solidFill>
          <a:latin typeface="Arial" panose="020B0604020202020204" pitchFamily="34" charset="0"/>
        </a:defRPr>
      </a:lvl8pPr>
      <a:lvl9pPr marL="1828800" algn="ctr" rtl="0" eaLnBrk="0" fontAlgn="base" hangingPunct="0">
        <a:spcBef>
          <a:spcPct val="0"/>
        </a:spcBef>
        <a:spcAft>
          <a:spcPct val="0"/>
        </a:spcAft>
        <a:defRPr sz="2600" b="1">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Font typeface="Wingdings" panose="05000000000000000000" pitchFamily="2" charset="2"/>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Wingdings" panose="05000000000000000000" pitchFamily="2" charset="2"/>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SzPct val="80000"/>
        <a:buFont typeface="Wingdings" panose="05000000000000000000" pitchFamily="2"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SzPct val="80000"/>
        <a:buFont typeface="Wingdings" panose="05000000000000000000" pitchFamily="2" charset="2"/>
        <a:buChar char="§"/>
        <a:defRPr sz="24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Wingdings" panose="05000000000000000000" pitchFamily="2" charset="2"/>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B8CFA2A-194A-4AE1-8F51-E073D482774F}"/>
              </a:ext>
            </a:extLst>
          </p:cNvPr>
          <p:cNvSpPr>
            <a:spLocks noGrp="1"/>
          </p:cNvSpPr>
          <p:nvPr>
            <p:ph type="ctrTitle"/>
          </p:nvPr>
        </p:nvSpPr>
        <p:spPr>
          <a:xfrm>
            <a:off x="447869" y="1597320"/>
            <a:ext cx="10668000" cy="1456037"/>
          </a:xfrm>
        </p:spPr>
        <p:txBody>
          <a:bodyPr>
            <a:normAutofit/>
          </a:bodyPr>
          <a:lstStyle/>
          <a:p>
            <a:r>
              <a:rPr kumimoji="1" lang="ja-JP" altLang="en-US" dirty="0">
                <a:latin typeface="+mn-ea"/>
                <a:ea typeface="+mn-ea"/>
              </a:rPr>
              <a:t>感情爆発をくり返す子どもの理解と支援</a:t>
            </a:r>
          </a:p>
        </p:txBody>
      </p:sp>
      <p:sp>
        <p:nvSpPr>
          <p:cNvPr id="4" name="テキスト ボックス 2">
            <a:extLst>
              <a:ext uri="{FF2B5EF4-FFF2-40B4-BE49-F238E27FC236}">
                <a16:creationId xmlns:a16="http://schemas.microsoft.com/office/drawing/2014/main" id="{11FDD52D-5BF5-4B31-BECB-01F51584DF36}"/>
              </a:ext>
            </a:extLst>
          </p:cNvPr>
          <p:cNvSpPr txBox="1">
            <a:spLocks noChangeArrowheads="1"/>
          </p:cNvSpPr>
          <p:nvPr/>
        </p:nvSpPr>
        <p:spPr bwMode="auto">
          <a:xfrm>
            <a:off x="2642286" y="4841788"/>
            <a:ext cx="837723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Wingdings" panose="05000000000000000000" pitchFamily="2" charset="2"/>
              <a:buChar char=""/>
              <a:defRPr sz="2400">
                <a:solidFill>
                  <a:schemeClr val="tx1"/>
                </a:solidFill>
                <a:latin typeface="Arial" panose="020B0604020202020204" pitchFamily="34" charset="0"/>
              </a:defRPr>
            </a:lvl1pPr>
            <a:lvl2pPr marL="742950" indent="-285750">
              <a:spcBef>
                <a:spcPct val="20000"/>
              </a:spcBef>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SzPct val="80000"/>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SzPct val="80000"/>
              <a:buFont typeface="Wingdings" panose="05000000000000000000" pitchFamily="2" charset="2"/>
              <a:buChar char="§"/>
              <a:defRPr sz="2400">
                <a:solidFill>
                  <a:schemeClr val="tx1"/>
                </a:solidFill>
                <a:latin typeface="Arial" panose="020B0604020202020204" pitchFamily="34" charset="0"/>
              </a:defRPr>
            </a:lvl4pPr>
            <a:lvl5pPr marL="2057400" indent="-228600">
              <a:spcBef>
                <a:spcPct val="20000"/>
              </a:spcBef>
              <a:buFont typeface="Wingdings" panose="05000000000000000000" pitchFamily="2" charset="2"/>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9pPr>
          </a:lstStyle>
          <a:p>
            <a:pPr algn="r">
              <a:spcBef>
                <a:spcPct val="0"/>
              </a:spcBef>
              <a:buFontTx/>
              <a:buNone/>
            </a:pPr>
            <a:r>
              <a:rPr lang="ja-JP" altLang="en-US" dirty="0">
                <a:latin typeface="Times" panose="02020603050405020304" pitchFamily="18" charset="0"/>
                <a:ea typeface="ＭＳ Ｐゴシック" panose="020B0600070205080204" pitchFamily="50" charset="-128"/>
              </a:rPr>
              <a:t>三重大学　教育学部　特別支援教育講座（医学）分野</a:t>
            </a:r>
            <a:endParaRPr lang="en-US" altLang="ja-JP" dirty="0">
              <a:latin typeface="Times" panose="02020603050405020304" pitchFamily="18" charset="0"/>
              <a:ea typeface="ＭＳ Ｐゴシック" panose="020B0600070205080204" pitchFamily="50" charset="-128"/>
            </a:endParaRPr>
          </a:p>
          <a:p>
            <a:pPr algn="r">
              <a:spcBef>
                <a:spcPct val="0"/>
              </a:spcBef>
              <a:buFontTx/>
              <a:buNone/>
            </a:pPr>
            <a:r>
              <a:rPr lang="ja-JP" altLang="en-US" dirty="0">
                <a:latin typeface="Times" panose="02020603050405020304" pitchFamily="18" charset="0"/>
                <a:ea typeface="ＭＳ Ｐゴシック" panose="020B0600070205080204" pitchFamily="50" charset="-128"/>
              </a:rPr>
              <a:t>松浦直己</a:t>
            </a:r>
            <a:endParaRPr lang="en-US" altLang="ja-JP" dirty="0">
              <a:latin typeface="Times" panose="02020603050405020304" pitchFamily="18" charset="0"/>
              <a:ea typeface="ＭＳ Ｐゴシック" panose="020B0600070205080204" pitchFamily="50" charset="-128"/>
            </a:endParaRPr>
          </a:p>
          <a:p>
            <a:pPr algn="r">
              <a:spcBef>
                <a:spcPct val="0"/>
              </a:spcBef>
              <a:buFontTx/>
              <a:buNone/>
            </a:pPr>
            <a:endParaRPr lang="en-US" altLang="ja-JP" dirty="0">
              <a:solidFill>
                <a:srgbClr val="00B0F0"/>
              </a:solidFill>
              <a:latin typeface="Times" panose="02020603050405020304" pitchFamily="18" charset="0"/>
              <a:ea typeface="ＭＳ Ｐゴシック" panose="020B0600070205080204" pitchFamily="50" charset="-128"/>
            </a:endParaRPr>
          </a:p>
        </p:txBody>
      </p:sp>
      <p:sp>
        <p:nvSpPr>
          <p:cNvPr id="5" name="Rectangle 1">
            <a:extLst>
              <a:ext uri="{FF2B5EF4-FFF2-40B4-BE49-F238E27FC236}">
                <a16:creationId xmlns:a16="http://schemas.microsoft.com/office/drawing/2014/main" id="{630F6799-71BA-42A8-8A38-69FE51B3E1A5}"/>
              </a:ext>
            </a:extLst>
          </p:cNvPr>
          <p:cNvSpPr>
            <a:spLocks noGrp="1" noChangeArrowheads="1"/>
          </p:cNvSpPr>
          <p:nvPr>
            <p:ph type="subTitle" idx="1"/>
          </p:nvPr>
        </p:nvSpPr>
        <p:spPr bwMode="auto">
          <a:xfrm>
            <a:off x="3371597" y="649478"/>
            <a:ext cx="5109091"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4800" b="1" i="0" u="none" strike="noStrike" cap="none" normalizeH="0" baseline="0" dirty="0">
                <a:ln>
                  <a:noFill/>
                </a:ln>
                <a:solidFill>
                  <a:schemeClr val="tx1"/>
                </a:solidFill>
                <a:effectLst/>
              </a:rPr>
              <a:t>三重郡教育研究所</a:t>
            </a:r>
            <a:endParaRPr kumimoji="0" lang="en-US" altLang="ja-JP" sz="4800" b="1" i="0" u="none" strike="noStrike" cap="none" normalizeH="0" baseline="0" dirty="0">
              <a:ln>
                <a:noFill/>
              </a:ln>
              <a:solidFill>
                <a:schemeClr val="tx1"/>
              </a:solidFill>
              <a:effectLst/>
            </a:endParaRPr>
          </a:p>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4800" b="1" i="0" u="none" strike="noStrike" cap="none" normalizeH="0" baseline="0" dirty="0">
                <a:ln>
                  <a:noFill/>
                </a:ln>
                <a:solidFill>
                  <a:schemeClr val="tx1"/>
                </a:solidFill>
                <a:effectLst/>
              </a:rPr>
              <a:t>夏季研修講座</a:t>
            </a:r>
            <a:endParaRPr kumimoji="0" lang="ja-JP" altLang="ja-JP" sz="4800" b="1"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1517907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タイトル 1">
            <a:extLst>
              <a:ext uri="{FF2B5EF4-FFF2-40B4-BE49-F238E27FC236}">
                <a16:creationId xmlns:a16="http://schemas.microsoft.com/office/drawing/2014/main" id="{A714D6DA-086C-4C31-9137-3936C0544853}"/>
              </a:ext>
            </a:extLst>
          </p:cNvPr>
          <p:cNvSpPr>
            <a:spLocks noGrp="1" noChangeArrowheads="1"/>
          </p:cNvSpPr>
          <p:nvPr>
            <p:ph type="title"/>
          </p:nvPr>
        </p:nvSpPr>
        <p:spPr/>
        <p:txBody>
          <a:bodyPr/>
          <a:lstStyle/>
          <a:p>
            <a:r>
              <a:rPr kumimoji="1" lang="ja-JP" altLang="en-US">
                <a:ea typeface="ＭＳ Ｐゴシック" panose="020B0600070205080204" pitchFamily="50" charset="-128"/>
              </a:rPr>
              <a:t>これは一体何なんだ</a:t>
            </a:r>
            <a:r>
              <a:rPr kumimoji="1" lang="en-US" altLang="ja-JP">
                <a:ea typeface="ＭＳ Ｐゴシック" panose="020B0600070205080204" pitchFamily="50" charset="-128"/>
              </a:rPr>
              <a:t>!??</a:t>
            </a:r>
            <a:endParaRPr kumimoji="1" lang="ja-JP" altLang="en-US">
              <a:ea typeface="ＭＳ Ｐゴシック" panose="020B0600070205080204" pitchFamily="50" charset="-128"/>
            </a:endParaRPr>
          </a:p>
        </p:txBody>
      </p:sp>
      <p:sp>
        <p:nvSpPr>
          <p:cNvPr id="31747" name="コンテンツ プレースホルダー 2">
            <a:extLst>
              <a:ext uri="{FF2B5EF4-FFF2-40B4-BE49-F238E27FC236}">
                <a16:creationId xmlns:a16="http://schemas.microsoft.com/office/drawing/2014/main" id="{31B37B49-F0FE-46AA-BD12-DB852284543D}"/>
              </a:ext>
            </a:extLst>
          </p:cNvPr>
          <p:cNvSpPr>
            <a:spLocks noGrp="1" noChangeArrowheads="1"/>
          </p:cNvSpPr>
          <p:nvPr>
            <p:ph idx="1"/>
          </p:nvPr>
        </p:nvSpPr>
        <p:spPr>
          <a:xfrm>
            <a:off x="1828800" y="1533525"/>
            <a:ext cx="8458200" cy="4724400"/>
          </a:xfrm>
        </p:spPr>
        <p:txBody>
          <a:bodyPr/>
          <a:lstStyle/>
          <a:p>
            <a:r>
              <a:rPr kumimoji="1" lang="ja-JP" altLang="en-US">
                <a:ea typeface="ＭＳ Ｐゴシック" panose="020B0600070205080204" pitchFamily="50" charset="-128"/>
              </a:rPr>
              <a:t>些細なことで反抗する</a:t>
            </a:r>
            <a:endParaRPr kumimoji="1" lang="en-US" altLang="ja-JP">
              <a:ea typeface="ＭＳ Ｐゴシック" panose="020B0600070205080204" pitchFamily="50" charset="-128"/>
            </a:endParaRPr>
          </a:p>
          <a:p>
            <a:r>
              <a:rPr kumimoji="1" lang="ja-JP" altLang="en-US">
                <a:ea typeface="ＭＳ Ｐゴシック" panose="020B0600070205080204" pitchFamily="50" charset="-128"/>
              </a:rPr>
              <a:t>自分の非を認めない</a:t>
            </a:r>
            <a:endParaRPr kumimoji="1" lang="en-US" altLang="ja-JP">
              <a:ea typeface="ＭＳ Ｐゴシック" panose="020B0600070205080204" pitchFamily="50" charset="-128"/>
            </a:endParaRPr>
          </a:p>
          <a:p>
            <a:r>
              <a:rPr kumimoji="1" lang="ja-JP" altLang="en-US">
                <a:ea typeface="ＭＳ Ｐゴシック" panose="020B0600070205080204" pitchFamily="50" charset="-128"/>
              </a:rPr>
              <a:t>いつもイライラしている</a:t>
            </a:r>
            <a:endParaRPr kumimoji="1" lang="en-US" altLang="ja-JP">
              <a:ea typeface="ＭＳ Ｐゴシック" panose="020B0600070205080204" pitchFamily="50" charset="-128"/>
            </a:endParaRPr>
          </a:p>
          <a:p>
            <a:r>
              <a:rPr kumimoji="1" lang="ja-JP" altLang="en-US">
                <a:ea typeface="ＭＳ Ｐゴシック" panose="020B0600070205080204" pitchFamily="50" charset="-128"/>
              </a:rPr>
              <a:t>いつも不機嫌である</a:t>
            </a:r>
            <a:endParaRPr kumimoji="1" lang="en-US" altLang="ja-JP">
              <a:ea typeface="ＭＳ Ｐゴシック" panose="020B0600070205080204" pitchFamily="50" charset="-128"/>
            </a:endParaRPr>
          </a:p>
          <a:p>
            <a:r>
              <a:rPr kumimoji="1" lang="ja-JP" altLang="en-US">
                <a:ea typeface="ＭＳ Ｐゴシック" panose="020B0600070205080204" pitchFamily="50" charset="-128"/>
              </a:rPr>
              <a:t>ちょっとしたことでも声を荒げる</a:t>
            </a:r>
            <a:endParaRPr kumimoji="1" lang="en-US" altLang="ja-JP">
              <a:ea typeface="ＭＳ Ｐゴシック" panose="020B0600070205080204" pitchFamily="50" charset="-128"/>
            </a:endParaRPr>
          </a:p>
          <a:p>
            <a:r>
              <a:rPr kumimoji="1" lang="ja-JP" altLang="en-US">
                <a:ea typeface="ＭＳ Ｐゴシック" panose="020B0600070205080204" pitchFamily="50" charset="-128"/>
              </a:rPr>
              <a:t>今までニコニコしていたのに、急にキレる</a:t>
            </a:r>
            <a:endParaRPr kumimoji="1" lang="en-US" altLang="ja-JP">
              <a:ea typeface="ＭＳ Ｐゴシック" panose="020B0600070205080204" pitchFamily="50" charset="-128"/>
            </a:endParaRPr>
          </a:p>
          <a:p>
            <a:r>
              <a:rPr kumimoji="1" lang="ja-JP" altLang="en-US">
                <a:ea typeface="ＭＳ Ｐゴシック" panose="020B0600070205080204" pitchFamily="50" charset="-128"/>
              </a:rPr>
              <a:t>キレると大暴れする</a:t>
            </a:r>
            <a:endParaRPr kumimoji="1" lang="en-US" altLang="ja-JP">
              <a:ea typeface="ＭＳ Ｐゴシック" panose="020B0600070205080204" pitchFamily="50" charset="-128"/>
            </a:endParaRPr>
          </a:p>
          <a:p>
            <a:r>
              <a:rPr kumimoji="1" lang="ja-JP" altLang="en-US">
                <a:ea typeface="ＭＳ Ｐゴシック" panose="020B0600070205080204" pitchFamily="50" charset="-128"/>
              </a:rPr>
              <a:t>感情爆発が抑えられない</a:t>
            </a:r>
            <a:endParaRPr kumimoji="1" lang="en-US" altLang="ja-JP">
              <a:ea typeface="ＭＳ Ｐゴシック" panose="020B0600070205080204" pitchFamily="50" charset="-128"/>
            </a:endParaRPr>
          </a:p>
          <a:p>
            <a:r>
              <a:rPr kumimoji="1" lang="ja-JP" altLang="en-US">
                <a:ea typeface="ＭＳ Ｐゴシック" panose="020B0600070205080204" pitchFamily="50" charset="-128"/>
              </a:rPr>
              <a:t>キレると暴言が止まらない</a:t>
            </a:r>
            <a:endParaRPr kumimoji="1" lang="en-US" altLang="ja-JP">
              <a:ea typeface="ＭＳ Ｐゴシック" panose="020B0600070205080204" pitchFamily="50" charset="-128"/>
            </a:endParaRPr>
          </a:p>
          <a:p>
            <a:r>
              <a:rPr kumimoji="1" lang="ja-JP" altLang="en-US">
                <a:ea typeface="ＭＳ Ｐゴシック" panose="020B0600070205080204" pitchFamily="50" charset="-128"/>
              </a:rPr>
              <a:t>大声で</a:t>
            </a:r>
            <a:r>
              <a:rPr kumimoji="1" lang="en-US" altLang="ja-JP">
                <a:ea typeface="ＭＳ Ｐゴシック" panose="020B0600070205080204" pitchFamily="50" charset="-128"/>
              </a:rPr>
              <a:t>1</a:t>
            </a:r>
            <a:r>
              <a:rPr kumimoji="1" lang="ja-JP" altLang="en-US">
                <a:ea typeface="ＭＳ Ｐゴシック" panose="020B0600070205080204" pitchFamily="50" charset="-128"/>
              </a:rPr>
              <a:t>時間近く泣き叫ぶことがある</a:t>
            </a:r>
            <a:endParaRPr kumimoji="1" lang="en-US" altLang="ja-JP">
              <a:ea typeface="ＭＳ Ｐゴシック" panose="020B0600070205080204" pitchFamily="50" charset="-128"/>
            </a:endParaRPr>
          </a:p>
          <a:p>
            <a:r>
              <a:rPr kumimoji="1" lang="ja-JP" altLang="en-US">
                <a:ea typeface="ＭＳ Ｐゴシック" panose="020B0600070205080204" pitchFamily="50" charset="-128"/>
              </a:rPr>
              <a:t>器物破損、暴行（相手に怪我をさせるほど）が止まらない</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24E6505-D346-416B-91D6-FDA35BB8BC86}"/>
              </a:ext>
            </a:extLst>
          </p:cNvPr>
          <p:cNvSpPr>
            <a:spLocks noGrp="1"/>
          </p:cNvSpPr>
          <p:nvPr>
            <p:ph type="title"/>
          </p:nvPr>
        </p:nvSpPr>
        <p:spPr/>
        <p:txBody>
          <a:bodyPr/>
          <a:lstStyle/>
          <a:p>
            <a:r>
              <a:rPr kumimoji="1" lang="ja-JP" altLang="en-US" dirty="0"/>
              <a:t>発達障害に関する大きな誤解</a:t>
            </a:r>
          </a:p>
        </p:txBody>
      </p:sp>
      <p:sp>
        <p:nvSpPr>
          <p:cNvPr id="3" name="スライド番号プレースホルダー 2">
            <a:extLst>
              <a:ext uri="{FF2B5EF4-FFF2-40B4-BE49-F238E27FC236}">
                <a16:creationId xmlns:a16="http://schemas.microsoft.com/office/drawing/2014/main" id="{5B8494A0-31DC-4014-9A32-CE316265F85C}"/>
              </a:ext>
            </a:extLst>
          </p:cNvPr>
          <p:cNvSpPr>
            <a:spLocks noGrp="1"/>
          </p:cNvSpPr>
          <p:nvPr>
            <p:ph type="sldNum" sz="quarter" idx="12"/>
          </p:nvPr>
        </p:nvSpPr>
        <p:spPr/>
        <p:txBody>
          <a:bodyPr/>
          <a:lstStyle/>
          <a:p>
            <a:fld id="{AA7C8AD4-A2A5-4E3F-92F9-1CE82135ED5E}" type="slidenum">
              <a:rPr lang="en-US" altLang="ja-JP" smtClean="0"/>
              <a:pPr/>
              <a:t>11</a:t>
            </a:fld>
            <a:endParaRPr lang="en-US" altLang="ja-JP"/>
          </a:p>
        </p:txBody>
      </p:sp>
      <p:sp>
        <p:nvSpPr>
          <p:cNvPr id="4" name="テキスト ボックス 3">
            <a:extLst>
              <a:ext uri="{FF2B5EF4-FFF2-40B4-BE49-F238E27FC236}">
                <a16:creationId xmlns:a16="http://schemas.microsoft.com/office/drawing/2014/main" id="{FF70FF78-4F96-410A-9F50-A9AA9104AC9E}"/>
              </a:ext>
            </a:extLst>
          </p:cNvPr>
          <p:cNvSpPr txBox="1"/>
          <p:nvPr/>
        </p:nvSpPr>
        <p:spPr>
          <a:xfrm>
            <a:off x="1837266" y="1536174"/>
            <a:ext cx="8517467" cy="4524315"/>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4800" dirty="0"/>
              <a:t>かんしゃくや感情爆発に関して「</a:t>
            </a:r>
            <a:r>
              <a:rPr kumimoji="1" lang="en-US" altLang="ja-JP" sz="4800" dirty="0"/>
              <a:t>ADHD</a:t>
            </a:r>
            <a:r>
              <a:rPr kumimoji="1" lang="ja-JP" altLang="en-US" sz="4800" dirty="0"/>
              <a:t>」「</a:t>
            </a:r>
            <a:r>
              <a:rPr kumimoji="1" lang="en-US" altLang="ja-JP" sz="4800" dirty="0"/>
              <a:t>ASD</a:t>
            </a:r>
            <a:r>
              <a:rPr kumimoji="1" lang="ja-JP" altLang="en-US" sz="4800" dirty="0"/>
              <a:t>」の診断基準には</a:t>
            </a:r>
            <a:r>
              <a:rPr kumimoji="1" lang="en-US" altLang="ja-JP" sz="4800" dirty="0"/>
              <a:t>1</a:t>
            </a:r>
            <a:r>
              <a:rPr kumimoji="1" lang="ja-JP" altLang="en-US" sz="4800" dirty="0"/>
              <a:t>つも言及がない</a:t>
            </a:r>
            <a:endParaRPr kumimoji="1" lang="en-US" altLang="ja-JP" sz="4800" dirty="0"/>
          </a:p>
          <a:p>
            <a:pPr marL="285750" indent="-285750">
              <a:buFont typeface="Arial" panose="020B0604020202020204" pitchFamily="34" charset="0"/>
              <a:buChar char="•"/>
            </a:pPr>
            <a:r>
              <a:rPr kumimoji="1" lang="ja-JP" altLang="en-US" sz="4800" dirty="0"/>
              <a:t>かんしゃくや感情爆発、反抗や暴言などは発達障害の中核症状ではない</a:t>
            </a:r>
          </a:p>
        </p:txBody>
      </p:sp>
    </p:spTree>
    <p:extLst>
      <p:ext uri="{BB962C8B-B14F-4D97-AF65-F5344CB8AC3E}">
        <p14:creationId xmlns:p14="http://schemas.microsoft.com/office/powerpoint/2010/main" val="40691944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971800" y="405468"/>
            <a:ext cx="7010400" cy="990600"/>
          </a:xfrm>
        </p:spPr>
        <p:txBody>
          <a:bodyPr/>
          <a:lstStyle/>
          <a:p>
            <a:r>
              <a:rPr kumimoji="1" lang="ja-JP" altLang="en-US" dirty="0"/>
              <a:t>反応性アタッチメント障害</a:t>
            </a:r>
            <a:r>
              <a:rPr kumimoji="1" lang="en-US" altLang="ja-JP" dirty="0"/>
              <a:t>/</a:t>
            </a:r>
            <a:br>
              <a:rPr kumimoji="1" lang="en-US" altLang="ja-JP" dirty="0"/>
            </a:br>
            <a:r>
              <a:rPr kumimoji="1" lang="ja-JP" altLang="en-US" dirty="0"/>
              <a:t>反応性愛着障害（診断）</a:t>
            </a:r>
          </a:p>
        </p:txBody>
      </p:sp>
      <p:sp>
        <p:nvSpPr>
          <p:cNvPr id="3" name="スライド番号プレースホルダー 2"/>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A7C8AD4-A2A5-4E3F-92F9-1CE82135ED5E}" type="slidenum">
              <a:rPr kumimoji="1" lang="en-US" altLang="ja-JP" sz="1400" b="0" i="0" u="none" strike="noStrike" kern="1200" cap="none" spc="0" normalizeH="0" baseline="0" noProof="0">
                <a:ln>
                  <a:noFill/>
                </a:ln>
                <a:solidFill>
                  <a:srgbClr val="3366FF"/>
                </a:solidFill>
                <a:effectLst/>
                <a:uLnTx/>
                <a:uFillTx/>
                <a:latin typeface="Lucida Sans Unicode"/>
                <a:ea typeface="ＭＳ Ｐゴシック" panose="020B0600070205080204"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1" lang="en-US" altLang="ja-JP" sz="1400" b="0" i="0" u="none" strike="noStrike" kern="1200" cap="none" spc="0" normalizeH="0" baseline="0" noProof="0">
              <a:ln>
                <a:noFill/>
              </a:ln>
              <a:solidFill>
                <a:srgbClr val="3366FF"/>
              </a:solidFill>
              <a:effectLst/>
              <a:uLnTx/>
              <a:uFillTx/>
              <a:latin typeface="Lucida Sans Unicode"/>
              <a:ea typeface="ＭＳ Ｐゴシック" panose="020B0600070205080204" pitchFamily="50" charset="-128"/>
              <a:cs typeface="+mn-cs"/>
            </a:endParaRPr>
          </a:p>
        </p:txBody>
      </p:sp>
      <p:sp>
        <p:nvSpPr>
          <p:cNvPr id="4" name="Rectangle 3"/>
          <p:cNvSpPr txBox="1">
            <a:spLocks noChangeArrowheads="1"/>
          </p:cNvSpPr>
          <p:nvPr/>
        </p:nvSpPr>
        <p:spPr>
          <a:xfrm>
            <a:off x="683491" y="1396069"/>
            <a:ext cx="9298709" cy="5328582"/>
          </a:xfrm>
          <a:prstGeom prst="rect">
            <a:avLst/>
          </a:prstGeom>
        </p:spPr>
        <p:txBody>
          <a:bodyPr/>
          <a:lstStyle>
            <a:lvl1pPr marL="342900" indent="-342900" algn="l" rtl="0" fontAlgn="base">
              <a:spcBef>
                <a:spcPct val="20000"/>
              </a:spcBef>
              <a:spcAft>
                <a:spcPct val="0"/>
              </a:spcAft>
              <a:buClr>
                <a:srgbClr val="FF9900"/>
              </a:buClr>
              <a:buSzPct val="80000"/>
              <a:buFont typeface="Wingdings" panose="05000000000000000000" pitchFamily="2" charset="2"/>
              <a:buChar char="p"/>
              <a:defRPr kumimoji="1" sz="2800" kern="1200">
                <a:solidFill>
                  <a:schemeClr val="tx1"/>
                </a:solidFill>
                <a:latin typeface="+mn-lt"/>
                <a:ea typeface="+mn-ea"/>
                <a:cs typeface="+mn-cs"/>
              </a:defRPr>
            </a:lvl1pPr>
            <a:lvl2pPr marL="742950" indent="-285750" algn="l" rtl="0" fontAlgn="base">
              <a:spcBef>
                <a:spcPct val="20000"/>
              </a:spcBef>
              <a:spcAft>
                <a:spcPct val="0"/>
              </a:spcAft>
              <a:buClr>
                <a:srgbClr val="FF9900"/>
              </a:buClr>
              <a:buChar char="–"/>
              <a:defRPr kumimoji="1" sz="2400" kern="1200">
                <a:solidFill>
                  <a:schemeClr val="tx1"/>
                </a:solidFill>
                <a:latin typeface="+mn-lt"/>
                <a:ea typeface="+mn-ea"/>
                <a:cs typeface="+mn-cs"/>
              </a:defRPr>
            </a:lvl2pPr>
            <a:lvl3pPr marL="1143000" indent="-228600" algn="l" rtl="0" fontAlgn="base">
              <a:spcBef>
                <a:spcPct val="20000"/>
              </a:spcBef>
              <a:spcAft>
                <a:spcPct val="0"/>
              </a:spcAft>
              <a:buClr>
                <a:srgbClr val="FF9900"/>
              </a:buClr>
              <a:buSzPct val="80000"/>
              <a:buFont typeface="Wingdings" panose="05000000000000000000" pitchFamily="2" charset="2"/>
              <a:buChar char="p"/>
              <a:defRPr kumimoji="1" sz="2000" kern="1200">
                <a:solidFill>
                  <a:schemeClr val="tx1"/>
                </a:solidFill>
                <a:latin typeface="+mn-lt"/>
                <a:ea typeface="+mn-ea"/>
                <a:cs typeface="+mn-cs"/>
              </a:defRPr>
            </a:lvl3pPr>
            <a:lvl4pPr marL="1600200" indent="-228600" algn="l" rtl="0" fontAlgn="base">
              <a:spcBef>
                <a:spcPct val="20000"/>
              </a:spcBef>
              <a:spcAft>
                <a:spcPct val="0"/>
              </a:spcAft>
              <a:buClr>
                <a:srgbClr val="FF9900"/>
              </a:buClr>
              <a:buChar char="–"/>
              <a:defRPr kumimoji="1" kern="1200">
                <a:solidFill>
                  <a:schemeClr val="tx1"/>
                </a:solidFill>
                <a:latin typeface="+mn-lt"/>
                <a:ea typeface="+mn-ea"/>
                <a:cs typeface="+mn-cs"/>
              </a:defRPr>
            </a:lvl4pPr>
            <a:lvl5pPr marL="2057400" indent="-228600" algn="l" rtl="0" fontAlgn="base">
              <a:spcBef>
                <a:spcPct val="20000"/>
              </a:spcBef>
              <a:spcAft>
                <a:spcPct val="0"/>
              </a:spcAft>
              <a:buClr>
                <a:srgbClr val="FF9900"/>
              </a:buClr>
              <a:buSzPct val="50000"/>
              <a:buFont typeface="Wingdings" panose="05000000000000000000" pitchFamily="2" charset="2"/>
              <a:buChar char="l"/>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r>
              <a:rPr kumimoji="1" lang="ja-JP" altLang="en-US" sz="2800" b="0" i="0" u="none" strike="noStrike" kern="1200" cap="none" spc="0" normalizeH="0" baseline="0" noProof="0" dirty="0">
                <a:ln>
                  <a:noFill/>
                </a:ln>
                <a:solidFill>
                  <a:srgbClr val="333333"/>
                </a:solidFill>
                <a:effectLst/>
                <a:uLnTx/>
                <a:uFillTx/>
                <a:latin typeface="Lucida Sans Unicode"/>
                <a:ea typeface="ＭＳ Ｐゴシック"/>
                <a:cs typeface="+mn-cs"/>
              </a:rPr>
              <a:t>診断基準</a:t>
            </a:r>
            <a:endParaRPr kumimoji="1" lang="en-US" altLang="ja-JP" sz="28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r>
              <a:rPr kumimoji="1" lang="en-US" altLang="ja-JP" sz="2400" b="0" i="0" u="none" strike="noStrike" kern="1200" cap="none" spc="0" normalizeH="0" baseline="0" noProof="0" dirty="0">
                <a:ln>
                  <a:noFill/>
                </a:ln>
                <a:solidFill>
                  <a:srgbClr val="333333"/>
                </a:solidFill>
                <a:effectLst/>
                <a:uLnTx/>
                <a:uFillTx/>
                <a:latin typeface="Lucida Sans Unicode"/>
                <a:ea typeface="ＭＳ Ｐゴシック"/>
                <a:cs typeface="+mn-cs"/>
              </a:rPr>
              <a:t>A</a:t>
            </a:r>
            <a:r>
              <a:rPr kumimoji="1" lang="ja-JP" altLang="en-US" sz="2400" b="0" i="0" u="none" strike="noStrike" kern="1200" cap="none" spc="0" normalizeH="0" baseline="0" noProof="0" dirty="0">
                <a:ln>
                  <a:noFill/>
                </a:ln>
                <a:solidFill>
                  <a:srgbClr val="333333"/>
                </a:solidFill>
                <a:effectLst/>
                <a:uLnTx/>
                <a:uFillTx/>
                <a:latin typeface="Lucida Sans Unicode"/>
                <a:ea typeface="ＭＳ Ｐゴシック"/>
                <a:cs typeface="+mn-cs"/>
              </a:rPr>
              <a:t>　以下の両方によって明らかにされる、大人の養育者に対する抑制され情動的に引きこもった行動の一貫した様式：</a:t>
            </a:r>
            <a:endParaRPr kumimoji="1" lang="en-US" altLang="ja-JP" sz="24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mj-ea"/>
              <a:buAutoNum type="circleNumDbPlain"/>
              <a:tabLst/>
              <a:defRPr/>
            </a:pPr>
            <a:r>
              <a:rPr kumimoji="1" lang="ja-JP" altLang="en-US" sz="2400" b="0" i="0" u="none" strike="noStrike" kern="1200" cap="none" spc="0" normalizeH="0" baseline="0" noProof="0" dirty="0">
                <a:ln>
                  <a:noFill/>
                </a:ln>
                <a:solidFill>
                  <a:srgbClr val="333333"/>
                </a:solidFill>
                <a:effectLst/>
                <a:uLnTx/>
                <a:uFillTx/>
                <a:latin typeface="Lucida Sans Unicode"/>
                <a:ea typeface="ＭＳ Ｐゴシック"/>
                <a:cs typeface="+mn-cs"/>
              </a:rPr>
              <a:t>苦痛なときでも、その子どもはめったにまたは最小限にしか安楽を求めない</a:t>
            </a:r>
            <a:endParaRPr kumimoji="1" lang="en-US" altLang="ja-JP" sz="24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mj-ea"/>
              <a:buAutoNum type="circleNumDbPlain"/>
              <a:tabLst/>
              <a:defRPr/>
            </a:pPr>
            <a:r>
              <a:rPr kumimoji="1" lang="ja-JP" altLang="en-US" sz="2400" b="0" i="0" u="none" strike="noStrike" kern="1200" cap="none" spc="0" normalizeH="0" baseline="0" noProof="0" dirty="0">
                <a:ln>
                  <a:noFill/>
                </a:ln>
                <a:solidFill>
                  <a:srgbClr val="333333"/>
                </a:solidFill>
                <a:effectLst/>
                <a:uLnTx/>
                <a:uFillTx/>
                <a:latin typeface="Lucida Sans Unicode"/>
                <a:ea typeface="ＭＳ Ｐゴシック"/>
                <a:cs typeface="+mn-cs"/>
              </a:rPr>
              <a:t>苦痛なときでも、その子どもはめったにまたは最小限にしか安楽に反応しない</a:t>
            </a:r>
            <a:endParaRPr kumimoji="1" lang="en-US" altLang="ja-JP" sz="24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r>
              <a:rPr kumimoji="1" lang="en-US" altLang="ja-JP" sz="2400" b="0" i="0" u="none" strike="noStrike" kern="1200" cap="none" spc="0" normalizeH="0" baseline="0" noProof="0" dirty="0">
                <a:ln>
                  <a:noFill/>
                </a:ln>
                <a:solidFill>
                  <a:srgbClr val="333333"/>
                </a:solidFill>
                <a:effectLst/>
                <a:uLnTx/>
                <a:uFillTx/>
                <a:latin typeface="Lucida Sans Unicode"/>
                <a:ea typeface="ＭＳ Ｐゴシック"/>
                <a:cs typeface="+mn-cs"/>
              </a:rPr>
              <a:t>B</a:t>
            </a:r>
            <a:r>
              <a:rPr kumimoji="1" lang="ja-JP" altLang="en-US" sz="2400" b="0" i="0" u="none" strike="noStrike" kern="1200" cap="none" spc="0" normalizeH="0" baseline="0" noProof="0" dirty="0">
                <a:ln>
                  <a:noFill/>
                </a:ln>
                <a:solidFill>
                  <a:srgbClr val="333333"/>
                </a:solidFill>
                <a:effectLst/>
                <a:uLnTx/>
                <a:uFillTx/>
                <a:latin typeface="Lucida Sans Unicode"/>
                <a:ea typeface="ＭＳ Ｐゴシック"/>
                <a:cs typeface="+mn-cs"/>
              </a:rPr>
              <a:t>　以下のうちすくなくとも２つによって特徴付けられる持続的な対人交流と情動の障害：</a:t>
            </a:r>
            <a:endParaRPr kumimoji="1" lang="en-US" altLang="ja-JP" sz="24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mj-ea"/>
              <a:buAutoNum type="circleNumDbPlain"/>
              <a:tabLst/>
              <a:defRPr/>
            </a:pPr>
            <a:r>
              <a:rPr kumimoji="1" lang="ja-JP" altLang="en-US" sz="2400" b="0" i="0" u="none" strike="noStrike" kern="1200" cap="none" spc="0" normalizeH="0" baseline="0" noProof="0" dirty="0">
                <a:ln>
                  <a:noFill/>
                </a:ln>
                <a:solidFill>
                  <a:srgbClr val="333333"/>
                </a:solidFill>
                <a:effectLst/>
                <a:uLnTx/>
                <a:uFillTx/>
                <a:latin typeface="Lucida Sans Unicode"/>
                <a:ea typeface="ＭＳ Ｐゴシック"/>
                <a:cs typeface="+mn-cs"/>
              </a:rPr>
              <a:t>他者に対する最小限の対人交流と情動の反応</a:t>
            </a:r>
            <a:endParaRPr kumimoji="1" lang="en-US" altLang="ja-JP" sz="24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mj-ea"/>
              <a:buAutoNum type="circleNumDbPlain"/>
              <a:tabLst/>
              <a:defRPr/>
            </a:pPr>
            <a:r>
              <a:rPr kumimoji="1" lang="ja-JP" altLang="en-US" sz="2400" b="0" i="0" u="none" strike="noStrike" kern="1200" cap="none" spc="0" normalizeH="0" baseline="0" noProof="0" dirty="0">
                <a:ln>
                  <a:noFill/>
                </a:ln>
                <a:solidFill>
                  <a:srgbClr val="333333"/>
                </a:solidFill>
                <a:effectLst/>
                <a:uLnTx/>
                <a:uFillTx/>
                <a:latin typeface="Lucida Sans Unicode"/>
                <a:ea typeface="ＭＳ Ｐゴシック"/>
                <a:cs typeface="+mn-cs"/>
              </a:rPr>
              <a:t>制限された陽性の感情</a:t>
            </a:r>
            <a:endParaRPr kumimoji="1" lang="en-US" altLang="ja-JP" sz="24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mj-ea"/>
              <a:buAutoNum type="circleNumDbPlain"/>
              <a:tabLst/>
              <a:defRPr/>
            </a:pPr>
            <a:r>
              <a:rPr kumimoji="1" lang="ja-JP" altLang="en-US" sz="2400" b="0" i="0" u="none" strike="noStrike" kern="1200" cap="none" spc="0" normalizeH="0" baseline="0" noProof="0" dirty="0">
                <a:ln>
                  <a:noFill/>
                </a:ln>
                <a:solidFill>
                  <a:srgbClr val="333333"/>
                </a:solidFill>
                <a:effectLst/>
                <a:uLnTx/>
                <a:uFillTx/>
                <a:latin typeface="Lucida Sans Unicode"/>
                <a:ea typeface="ＭＳ Ｐゴシック"/>
                <a:cs typeface="+mn-cs"/>
              </a:rPr>
              <a:t>大人の養育者との威嚇的でない交流の間でも、説明できない明らかないらだたしさ、悲しみ、または恐怖のエピソードがある</a:t>
            </a:r>
            <a:endParaRPr kumimoji="1" lang="en-US" altLang="ja-JP" sz="24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0" marR="0" lvl="0" indent="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None/>
              <a:tabLst/>
              <a:defRPr/>
            </a:pPr>
            <a:endParaRPr kumimoji="1" lang="en-US" altLang="ja-JP" sz="18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0" marR="0" lvl="0" indent="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None/>
              <a:tabLst/>
              <a:defRPr/>
            </a:pPr>
            <a:endParaRPr kumimoji="1" lang="en-US" altLang="ja-JP" sz="18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endParaRPr kumimoji="1" lang="en-US" altLang="ja-JP" sz="28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742950" marR="0" lvl="1" indent="-285750" algn="l" defTabSz="914400" rtl="0" eaLnBrk="1" fontAlgn="base" latinLnBrk="0" hangingPunct="1">
              <a:lnSpc>
                <a:spcPct val="100000"/>
              </a:lnSpc>
              <a:spcBef>
                <a:spcPct val="20000"/>
              </a:spcBef>
              <a:spcAft>
                <a:spcPct val="0"/>
              </a:spcAft>
              <a:buClr>
                <a:srgbClr val="FF9900"/>
              </a:buClr>
              <a:buSzTx/>
              <a:buFontTx/>
              <a:buChar char="–"/>
              <a:tabLst/>
              <a:defRPr/>
            </a:pPr>
            <a:endParaRPr kumimoji="1" lang="en-US" altLang="ja-JP" sz="2400" b="0" i="0" u="none" strike="noStrike" kern="1200" cap="none" spc="0" normalizeH="0" baseline="0" noProof="0" dirty="0">
              <a:ln>
                <a:noFill/>
              </a:ln>
              <a:solidFill>
                <a:srgbClr val="333333"/>
              </a:solidFill>
              <a:effectLst/>
              <a:uLnTx/>
              <a:uFillTx/>
              <a:latin typeface="Lucida Sans Unicode"/>
              <a:ea typeface="ＭＳ Ｐゴシック"/>
              <a:cs typeface="+mn-cs"/>
            </a:endParaRPr>
          </a:p>
        </p:txBody>
      </p:sp>
    </p:spTree>
    <p:extLst>
      <p:ext uri="{BB962C8B-B14F-4D97-AF65-F5344CB8AC3E}">
        <p14:creationId xmlns:p14="http://schemas.microsoft.com/office/powerpoint/2010/main" val="27172858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971800" y="405468"/>
            <a:ext cx="7010400" cy="990600"/>
          </a:xfrm>
        </p:spPr>
        <p:txBody>
          <a:bodyPr/>
          <a:lstStyle/>
          <a:p>
            <a:r>
              <a:rPr kumimoji="1" lang="ja-JP" altLang="en-US" dirty="0"/>
              <a:t>反応性アタッチメント障害</a:t>
            </a:r>
            <a:r>
              <a:rPr kumimoji="1" lang="en-US" altLang="ja-JP" dirty="0"/>
              <a:t>/</a:t>
            </a:r>
            <a:br>
              <a:rPr kumimoji="1" lang="en-US" altLang="ja-JP" dirty="0"/>
            </a:br>
            <a:r>
              <a:rPr kumimoji="1" lang="ja-JP" altLang="en-US" dirty="0"/>
              <a:t>反応性愛着障害</a:t>
            </a:r>
            <a:r>
              <a:rPr lang="ja-JP" altLang="en-US" dirty="0"/>
              <a:t>（診断）</a:t>
            </a:r>
            <a:endParaRPr kumimoji="1" lang="ja-JP" altLang="en-US" dirty="0"/>
          </a:p>
        </p:txBody>
      </p:sp>
      <p:sp>
        <p:nvSpPr>
          <p:cNvPr id="3" name="スライド番号プレースホルダー 2"/>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A7C8AD4-A2A5-4E3F-92F9-1CE82135ED5E}" type="slidenum">
              <a:rPr kumimoji="1" lang="en-US" altLang="ja-JP" sz="1400" b="0" i="0" u="none" strike="noStrike" kern="1200" cap="none" spc="0" normalizeH="0" baseline="0" noProof="0">
                <a:ln>
                  <a:noFill/>
                </a:ln>
                <a:solidFill>
                  <a:srgbClr val="3366FF"/>
                </a:solidFill>
                <a:effectLst/>
                <a:uLnTx/>
                <a:uFillTx/>
                <a:latin typeface="Lucida Sans Unicode"/>
                <a:ea typeface="ＭＳ Ｐゴシック" panose="020B0600070205080204"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1" lang="en-US" altLang="ja-JP" sz="1400" b="0" i="0" u="none" strike="noStrike" kern="1200" cap="none" spc="0" normalizeH="0" baseline="0" noProof="0">
              <a:ln>
                <a:noFill/>
              </a:ln>
              <a:solidFill>
                <a:srgbClr val="3366FF"/>
              </a:solidFill>
              <a:effectLst/>
              <a:uLnTx/>
              <a:uFillTx/>
              <a:latin typeface="Lucida Sans Unicode"/>
              <a:ea typeface="ＭＳ Ｐゴシック" panose="020B0600070205080204" pitchFamily="50" charset="-128"/>
              <a:cs typeface="+mn-cs"/>
            </a:endParaRPr>
          </a:p>
        </p:txBody>
      </p:sp>
      <p:sp>
        <p:nvSpPr>
          <p:cNvPr id="4" name="Rectangle 3"/>
          <p:cNvSpPr txBox="1">
            <a:spLocks noChangeArrowheads="1"/>
          </p:cNvSpPr>
          <p:nvPr/>
        </p:nvSpPr>
        <p:spPr>
          <a:xfrm>
            <a:off x="2042020" y="1582492"/>
            <a:ext cx="8025616" cy="5150817"/>
          </a:xfrm>
          <a:prstGeom prst="rect">
            <a:avLst/>
          </a:prstGeom>
        </p:spPr>
        <p:txBody>
          <a:bodyPr/>
          <a:lstStyle>
            <a:lvl1pPr marL="342900" indent="-342900" algn="l" rtl="0" fontAlgn="base">
              <a:spcBef>
                <a:spcPct val="20000"/>
              </a:spcBef>
              <a:spcAft>
                <a:spcPct val="0"/>
              </a:spcAft>
              <a:buClr>
                <a:srgbClr val="FF9900"/>
              </a:buClr>
              <a:buSzPct val="80000"/>
              <a:buFont typeface="Wingdings" panose="05000000000000000000" pitchFamily="2" charset="2"/>
              <a:buChar char="p"/>
              <a:defRPr kumimoji="1" sz="2800" kern="1200">
                <a:solidFill>
                  <a:schemeClr val="tx1"/>
                </a:solidFill>
                <a:latin typeface="+mn-lt"/>
                <a:ea typeface="+mn-ea"/>
                <a:cs typeface="+mn-cs"/>
              </a:defRPr>
            </a:lvl1pPr>
            <a:lvl2pPr marL="742950" indent="-285750" algn="l" rtl="0" fontAlgn="base">
              <a:spcBef>
                <a:spcPct val="20000"/>
              </a:spcBef>
              <a:spcAft>
                <a:spcPct val="0"/>
              </a:spcAft>
              <a:buClr>
                <a:srgbClr val="FF9900"/>
              </a:buClr>
              <a:buChar char="–"/>
              <a:defRPr kumimoji="1" sz="2400" kern="1200">
                <a:solidFill>
                  <a:schemeClr val="tx1"/>
                </a:solidFill>
                <a:latin typeface="+mn-lt"/>
                <a:ea typeface="+mn-ea"/>
                <a:cs typeface="+mn-cs"/>
              </a:defRPr>
            </a:lvl2pPr>
            <a:lvl3pPr marL="1143000" indent="-228600" algn="l" rtl="0" fontAlgn="base">
              <a:spcBef>
                <a:spcPct val="20000"/>
              </a:spcBef>
              <a:spcAft>
                <a:spcPct val="0"/>
              </a:spcAft>
              <a:buClr>
                <a:srgbClr val="FF9900"/>
              </a:buClr>
              <a:buSzPct val="80000"/>
              <a:buFont typeface="Wingdings" panose="05000000000000000000" pitchFamily="2" charset="2"/>
              <a:buChar char="p"/>
              <a:defRPr kumimoji="1" sz="2000" kern="1200">
                <a:solidFill>
                  <a:schemeClr val="tx1"/>
                </a:solidFill>
                <a:latin typeface="+mn-lt"/>
                <a:ea typeface="+mn-ea"/>
                <a:cs typeface="+mn-cs"/>
              </a:defRPr>
            </a:lvl3pPr>
            <a:lvl4pPr marL="1600200" indent="-228600" algn="l" rtl="0" fontAlgn="base">
              <a:spcBef>
                <a:spcPct val="20000"/>
              </a:spcBef>
              <a:spcAft>
                <a:spcPct val="0"/>
              </a:spcAft>
              <a:buClr>
                <a:srgbClr val="FF9900"/>
              </a:buClr>
              <a:buChar char="–"/>
              <a:defRPr kumimoji="1" kern="1200">
                <a:solidFill>
                  <a:schemeClr val="tx1"/>
                </a:solidFill>
                <a:latin typeface="+mn-lt"/>
                <a:ea typeface="+mn-ea"/>
                <a:cs typeface="+mn-cs"/>
              </a:defRPr>
            </a:lvl4pPr>
            <a:lvl5pPr marL="2057400" indent="-228600" algn="l" rtl="0" fontAlgn="base">
              <a:spcBef>
                <a:spcPct val="20000"/>
              </a:spcBef>
              <a:spcAft>
                <a:spcPct val="0"/>
              </a:spcAft>
              <a:buClr>
                <a:srgbClr val="FF9900"/>
              </a:buClr>
              <a:buSzPct val="50000"/>
              <a:buFont typeface="Wingdings" panose="05000000000000000000" pitchFamily="2" charset="2"/>
              <a:buChar char="l"/>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r>
              <a:rPr kumimoji="1" lang="en-US" altLang="ja-JP" sz="2000" b="0" i="0" u="none" strike="noStrike" kern="1200" cap="none" spc="0" normalizeH="0" baseline="0" noProof="0" dirty="0">
                <a:ln>
                  <a:noFill/>
                </a:ln>
                <a:solidFill>
                  <a:srgbClr val="333333"/>
                </a:solidFill>
                <a:effectLst/>
                <a:uLnTx/>
                <a:uFillTx/>
                <a:latin typeface="Lucida Sans Unicode"/>
                <a:ea typeface="ＭＳ Ｐゴシック"/>
                <a:cs typeface="+mn-cs"/>
              </a:rPr>
              <a:t>C</a:t>
            </a:r>
            <a:r>
              <a:rPr kumimoji="1" lang="ja-JP" altLang="en-US" sz="2000" b="0" i="0" u="none" strike="noStrike" kern="1200" cap="none" spc="0" normalizeH="0" baseline="0" noProof="0" dirty="0">
                <a:ln>
                  <a:noFill/>
                </a:ln>
                <a:solidFill>
                  <a:srgbClr val="333333"/>
                </a:solidFill>
                <a:effectLst/>
                <a:uLnTx/>
                <a:uFillTx/>
                <a:latin typeface="Lucida Sans Unicode"/>
                <a:ea typeface="ＭＳ Ｐゴシック"/>
                <a:cs typeface="+mn-cs"/>
              </a:rPr>
              <a:t>　その子どもは以下のうち少なくとも１つによって示される不十分な養育の極端な様式を経験している</a:t>
            </a:r>
            <a:endParaRPr kumimoji="1" lang="en-US" altLang="ja-JP" sz="20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457200" marR="0" lvl="0" indent="-457200" algn="l" defTabSz="914400" rtl="0" eaLnBrk="1" fontAlgn="base" latinLnBrk="0" hangingPunct="1">
              <a:lnSpc>
                <a:spcPct val="100000"/>
              </a:lnSpc>
              <a:spcBef>
                <a:spcPct val="20000"/>
              </a:spcBef>
              <a:spcAft>
                <a:spcPct val="0"/>
              </a:spcAft>
              <a:buClr>
                <a:srgbClr val="FF9900"/>
              </a:buClr>
              <a:buSzPct val="80000"/>
              <a:buFont typeface="+mj-ea"/>
              <a:buAutoNum type="circleNumDbPlain"/>
              <a:tabLst/>
              <a:defRPr/>
            </a:pPr>
            <a:r>
              <a:rPr kumimoji="1" lang="ja-JP" altLang="en-US" sz="2000" b="0" i="0" u="none" strike="noStrike" kern="1200" cap="none" spc="0" normalizeH="0" baseline="0" noProof="0" dirty="0">
                <a:ln>
                  <a:noFill/>
                </a:ln>
                <a:solidFill>
                  <a:srgbClr val="333333"/>
                </a:solidFill>
                <a:effectLst/>
                <a:uLnTx/>
                <a:uFillTx/>
                <a:latin typeface="Lucida Sans Unicode"/>
                <a:ea typeface="ＭＳ Ｐゴシック"/>
                <a:cs typeface="+mn-cs"/>
              </a:rPr>
              <a:t>安楽、刺激、および愛情に対する基本的な情動欲求が養育する大人によって満たされることが持続的に欠落するという形の社会的ネグレクトまたは剥奪</a:t>
            </a:r>
            <a:endParaRPr kumimoji="1" lang="en-US" altLang="ja-JP" sz="20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457200" marR="0" lvl="0" indent="-457200" algn="l" defTabSz="914400" rtl="0" eaLnBrk="1" fontAlgn="base" latinLnBrk="0" hangingPunct="1">
              <a:lnSpc>
                <a:spcPct val="100000"/>
              </a:lnSpc>
              <a:spcBef>
                <a:spcPct val="20000"/>
              </a:spcBef>
              <a:spcAft>
                <a:spcPct val="0"/>
              </a:spcAft>
              <a:buClr>
                <a:srgbClr val="FF9900"/>
              </a:buClr>
              <a:buSzPct val="80000"/>
              <a:buFont typeface="+mj-ea"/>
              <a:buAutoNum type="circleNumDbPlain"/>
              <a:tabLst/>
              <a:defRPr/>
            </a:pPr>
            <a:r>
              <a:rPr kumimoji="1" lang="ja-JP" altLang="en-US" sz="2000" b="0" i="0" u="none" strike="noStrike" kern="1200" cap="none" spc="0" normalizeH="0" baseline="0" noProof="0" dirty="0">
                <a:ln>
                  <a:noFill/>
                </a:ln>
                <a:solidFill>
                  <a:srgbClr val="333333"/>
                </a:solidFill>
                <a:effectLst/>
                <a:uLnTx/>
                <a:uFillTx/>
                <a:latin typeface="Lucida Sans Unicode"/>
                <a:ea typeface="ＭＳ Ｐゴシック"/>
                <a:cs typeface="+mn-cs"/>
              </a:rPr>
              <a:t>安定したアタッチメント形成の機会を極端に制限することになる、主たる養育者の頻回な変更（例：里親による養育の頻繁な交代）</a:t>
            </a:r>
            <a:endParaRPr kumimoji="1" lang="en-US" altLang="ja-JP" sz="20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457200" marR="0" lvl="0" indent="-457200" algn="l" defTabSz="914400" rtl="0" eaLnBrk="1" fontAlgn="base" latinLnBrk="0" hangingPunct="1">
              <a:lnSpc>
                <a:spcPct val="100000"/>
              </a:lnSpc>
              <a:spcBef>
                <a:spcPct val="20000"/>
              </a:spcBef>
              <a:spcAft>
                <a:spcPct val="0"/>
              </a:spcAft>
              <a:buClr>
                <a:srgbClr val="FF9900"/>
              </a:buClr>
              <a:buSzPct val="80000"/>
              <a:buFont typeface="+mj-ea"/>
              <a:buAutoNum type="circleNumDbPlain"/>
              <a:tabLst/>
              <a:defRPr/>
            </a:pPr>
            <a:r>
              <a:rPr kumimoji="1" lang="ja-JP" altLang="en-US" sz="2000" b="0" i="0" u="none" strike="noStrike" kern="1200" cap="none" spc="0" normalizeH="0" baseline="0" noProof="0" dirty="0">
                <a:ln>
                  <a:noFill/>
                </a:ln>
                <a:solidFill>
                  <a:srgbClr val="333333"/>
                </a:solidFill>
                <a:effectLst/>
                <a:uLnTx/>
                <a:uFillTx/>
                <a:latin typeface="Lucida Sans Unicode"/>
                <a:ea typeface="ＭＳ Ｐゴシック"/>
                <a:cs typeface="+mn-cs"/>
              </a:rPr>
              <a:t>選択的アタッチメントを形成する機会を極端に制限することになる、普通でない状況に置ける養育（例：養育者に対して子どもの比率が高い施設</a:t>
            </a:r>
            <a:endParaRPr kumimoji="1" lang="en-US" altLang="ja-JP" sz="20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r>
              <a:rPr kumimoji="1" lang="en-US" altLang="ja-JP" sz="2000" b="0" i="0" u="none" strike="noStrike" kern="1200" cap="none" spc="0" normalizeH="0" baseline="0" noProof="0" dirty="0">
                <a:ln>
                  <a:noFill/>
                </a:ln>
                <a:solidFill>
                  <a:srgbClr val="333333"/>
                </a:solidFill>
                <a:effectLst/>
                <a:uLnTx/>
                <a:uFillTx/>
                <a:latin typeface="Lucida Sans Unicode"/>
                <a:ea typeface="ＭＳ Ｐゴシック"/>
                <a:cs typeface="+mn-cs"/>
              </a:rPr>
              <a:t>D</a:t>
            </a:r>
            <a:r>
              <a:rPr kumimoji="1" lang="ja-JP" altLang="en-US" sz="2000" b="0" i="0" u="none" strike="noStrike" kern="1200" cap="none" spc="0" normalizeH="0" baseline="0" noProof="0" dirty="0">
                <a:ln>
                  <a:noFill/>
                </a:ln>
                <a:solidFill>
                  <a:srgbClr val="333333"/>
                </a:solidFill>
                <a:effectLst/>
                <a:uLnTx/>
                <a:uFillTx/>
                <a:latin typeface="Lucida Sans Unicode"/>
                <a:ea typeface="ＭＳ Ｐゴシック"/>
                <a:cs typeface="+mn-cs"/>
              </a:rPr>
              <a:t>　基準</a:t>
            </a:r>
            <a:r>
              <a:rPr kumimoji="1" lang="en-US" altLang="ja-JP" sz="2000" b="0" i="0" u="none" strike="noStrike" kern="1200" cap="none" spc="0" normalizeH="0" baseline="0" noProof="0" dirty="0">
                <a:ln>
                  <a:noFill/>
                </a:ln>
                <a:solidFill>
                  <a:srgbClr val="333333"/>
                </a:solidFill>
                <a:effectLst/>
                <a:uLnTx/>
                <a:uFillTx/>
                <a:latin typeface="Lucida Sans Unicode"/>
                <a:ea typeface="ＭＳ Ｐゴシック"/>
                <a:cs typeface="+mn-cs"/>
              </a:rPr>
              <a:t>C</a:t>
            </a:r>
            <a:r>
              <a:rPr kumimoji="1" lang="ja-JP" altLang="en-US" sz="2000" b="0" i="0" u="none" strike="noStrike" kern="1200" cap="none" spc="0" normalizeH="0" baseline="0" noProof="0" dirty="0">
                <a:ln>
                  <a:noFill/>
                </a:ln>
                <a:solidFill>
                  <a:srgbClr val="333333"/>
                </a:solidFill>
                <a:effectLst/>
                <a:uLnTx/>
                <a:uFillTx/>
                <a:latin typeface="Lucida Sans Unicode"/>
                <a:ea typeface="ＭＳ Ｐゴシック"/>
                <a:cs typeface="+mn-cs"/>
              </a:rPr>
              <a:t>にあげた養育が基準</a:t>
            </a:r>
            <a:r>
              <a:rPr kumimoji="1" lang="en-US" altLang="ja-JP" sz="2000" b="0" i="0" u="none" strike="noStrike" kern="1200" cap="none" spc="0" normalizeH="0" baseline="0" noProof="0" dirty="0">
                <a:ln>
                  <a:noFill/>
                </a:ln>
                <a:solidFill>
                  <a:srgbClr val="333333"/>
                </a:solidFill>
                <a:effectLst/>
                <a:uLnTx/>
                <a:uFillTx/>
                <a:latin typeface="Lucida Sans Unicode"/>
                <a:ea typeface="ＭＳ Ｐゴシック"/>
                <a:cs typeface="+mn-cs"/>
              </a:rPr>
              <a:t>A</a:t>
            </a:r>
            <a:r>
              <a:rPr kumimoji="1" lang="ja-JP" altLang="en-US" sz="2000" b="0" i="0" u="none" strike="noStrike" kern="1200" cap="none" spc="0" normalizeH="0" baseline="0" noProof="0" dirty="0">
                <a:ln>
                  <a:noFill/>
                </a:ln>
                <a:solidFill>
                  <a:srgbClr val="333333"/>
                </a:solidFill>
                <a:effectLst/>
                <a:uLnTx/>
                <a:uFillTx/>
                <a:latin typeface="Lucida Sans Unicode"/>
                <a:ea typeface="ＭＳ Ｐゴシック"/>
                <a:cs typeface="+mn-cs"/>
              </a:rPr>
              <a:t>にあげた行動障害の原因であると見なされる</a:t>
            </a:r>
            <a:endParaRPr kumimoji="1" lang="en-US" altLang="ja-JP" sz="20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r>
              <a:rPr kumimoji="1" lang="en-US" altLang="ja-JP" sz="2000" b="0" i="0" u="none" strike="noStrike" kern="1200" cap="none" spc="0" normalizeH="0" baseline="0" noProof="0" dirty="0">
                <a:ln>
                  <a:noFill/>
                </a:ln>
                <a:solidFill>
                  <a:srgbClr val="333333"/>
                </a:solidFill>
                <a:effectLst/>
                <a:uLnTx/>
                <a:uFillTx/>
                <a:latin typeface="Lucida Sans Unicode"/>
                <a:ea typeface="ＭＳ Ｐゴシック"/>
                <a:cs typeface="+mn-cs"/>
              </a:rPr>
              <a:t>E</a:t>
            </a:r>
            <a:r>
              <a:rPr kumimoji="1" lang="ja-JP" altLang="en-US" sz="2000" b="0" i="0" u="none" strike="noStrike" kern="1200" cap="none" spc="0" normalizeH="0" baseline="0" noProof="0" dirty="0">
                <a:ln>
                  <a:noFill/>
                </a:ln>
                <a:solidFill>
                  <a:srgbClr val="333333"/>
                </a:solidFill>
                <a:effectLst/>
                <a:uLnTx/>
                <a:uFillTx/>
                <a:latin typeface="Lucida Sans Unicode"/>
                <a:ea typeface="ＭＳ Ｐゴシック"/>
                <a:cs typeface="+mn-cs"/>
              </a:rPr>
              <a:t>　自閉スペクトラム症の診断基準を満たさない</a:t>
            </a:r>
            <a:endParaRPr kumimoji="1" lang="en-US" altLang="ja-JP" sz="20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r>
              <a:rPr kumimoji="1" lang="en-US" altLang="ja-JP" sz="2000" b="0" i="0" u="none" strike="noStrike" kern="1200" cap="none" spc="0" normalizeH="0" baseline="0" noProof="0" dirty="0">
                <a:ln>
                  <a:noFill/>
                </a:ln>
                <a:solidFill>
                  <a:srgbClr val="333333"/>
                </a:solidFill>
                <a:effectLst/>
                <a:uLnTx/>
                <a:uFillTx/>
                <a:latin typeface="Lucida Sans Unicode"/>
                <a:ea typeface="ＭＳ Ｐゴシック"/>
                <a:cs typeface="+mn-cs"/>
              </a:rPr>
              <a:t>F</a:t>
            </a:r>
            <a:r>
              <a:rPr kumimoji="1" lang="ja-JP" altLang="en-US" sz="2000" b="0" i="0" u="none" strike="noStrike" kern="1200" cap="none" spc="0" normalizeH="0" baseline="0" noProof="0" dirty="0">
                <a:ln>
                  <a:noFill/>
                </a:ln>
                <a:solidFill>
                  <a:srgbClr val="333333"/>
                </a:solidFill>
                <a:effectLst/>
                <a:uLnTx/>
                <a:uFillTx/>
                <a:latin typeface="Lucida Sans Unicode"/>
                <a:ea typeface="ＭＳ Ｐゴシック"/>
                <a:cs typeface="+mn-cs"/>
              </a:rPr>
              <a:t>　その障害は</a:t>
            </a:r>
            <a:r>
              <a:rPr kumimoji="1" lang="en-US" altLang="ja-JP" sz="2000" b="0" i="0" u="none" strike="noStrike" kern="1200" cap="none" spc="0" normalizeH="0" baseline="0" noProof="0" dirty="0">
                <a:ln>
                  <a:noFill/>
                </a:ln>
                <a:solidFill>
                  <a:srgbClr val="333333"/>
                </a:solidFill>
                <a:effectLst/>
                <a:uLnTx/>
                <a:uFillTx/>
                <a:latin typeface="Lucida Sans Unicode"/>
                <a:ea typeface="ＭＳ Ｐゴシック"/>
                <a:cs typeface="+mn-cs"/>
              </a:rPr>
              <a:t>5</a:t>
            </a:r>
            <a:r>
              <a:rPr kumimoji="1" lang="ja-JP" altLang="en-US" sz="2000" b="0" i="0" u="none" strike="noStrike" kern="1200" cap="none" spc="0" normalizeH="0" baseline="0" noProof="0" dirty="0">
                <a:ln>
                  <a:noFill/>
                </a:ln>
                <a:solidFill>
                  <a:srgbClr val="333333"/>
                </a:solidFill>
                <a:effectLst/>
                <a:uLnTx/>
                <a:uFillTx/>
                <a:latin typeface="Lucida Sans Unicode"/>
                <a:ea typeface="ＭＳ Ｐゴシック"/>
                <a:cs typeface="+mn-cs"/>
              </a:rPr>
              <a:t>歳以前に明らかである</a:t>
            </a:r>
            <a:endParaRPr kumimoji="1" lang="en-US" altLang="ja-JP" sz="20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r>
              <a:rPr kumimoji="1" lang="en-US" altLang="ja-JP" sz="2000" b="0" i="0" u="none" strike="noStrike" kern="1200" cap="none" spc="0" normalizeH="0" baseline="0" noProof="0" dirty="0">
                <a:ln>
                  <a:noFill/>
                </a:ln>
                <a:solidFill>
                  <a:srgbClr val="333333"/>
                </a:solidFill>
                <a:effectLst/>
                <a:uLnTx/>
                <a:uFillTx/>
                <a:latin typeface="Lucida Sans Unicode"/>
                <a:ea typeface="ＭＳ Ｐゴシック"/>
                <a:cs typeface="+mn-cs"/>
              </a:rPr>
              <a:t>G</a:t>
            </a:r>
            <a:r>
              <a:rPr kumimoji="1" lang="ja-JP" altLang="en-US" sz="2000" b="0" i="0" u="none" strike="noStrike" kern="1200" cap="none" spc="0" normalizeH="0" baseline="0" noProof="0" dirty="0">
                <a:ln>
                  <a:noFill/>
                </a:ln>
                <a:solidFill>
                  <a:srgbClr val="333333"/>
                </a:solidFill>
                <a:effectLst/>
                <a:uLnTx/>
                <a:uFillTx/>
                <a:latin typeface="Lucida Sans Unicode"/>
                <a:ea typeface="ＭＳ Ｐゴシック"/>
                <a:cs typeface="+mn-cs"/>
              </a:rPr>
              <a:t>　その子どもは少なくとも</a:t>
            </a:r>
            <a:r>
              <a:rPr kumimoji="1" lang="en-US" altLang="ja-JP" sz="2000" b="0" i="0" u="none" strike="noStrike" kern="1200" cap="none" spc="0" normalizeH="0" baseline="0" noProof="0" dirty="0">
                <a:ln>
                  <a:noFill/>
                </a:ln>
                <a:solidFill>
                  <a:srgbClr val="333333"/>
                </a:solidFill>
                <a:effectLst/>
                <a:uLnTx/>
                <a:uFillTx/>
                <a:latin typeface="Lucida Sans Unicode"/>
                <a:ea typeface="ＭＳ Ｐゴシック"/>
                <a:cs typeface="+mn-cs"/>
              </a:rPr>
              <a:t>9</a:t>
            </a:r>
            <a:r>
              <a:rPr kumimoji="1" lang="ja-JP" altLang="en-US" sz="2000" b="0" i="0" u="none" strike="noStrike" kern="1200" cap="none" spc="0" normalizeH="0" baseline="0" noProof="0" dirty="0">
                <a:ln>
                  <a:noFill/>
                </a:ln>
                <a:solidFill>
                  <a:srgbClr val="333333"/>
                </a:solidFill>
                <a:effectLst/>
                <a:uLnTx/>
                <a:uFillTx/>
                <a:latin typeface="Lucida Sans Unicode"/>
                <a:ea typeface="ＭＳ Ｐゴシック"/>
                <a:cs typeface="+mn-cs"/>
              </a:rPr>
              <a:t>ヶ月の発達年齢である</a:t>
            </a:r>
            <a:endParaRPr kumimoji="1" lang="en-US" altLang="ja-JP" sz="20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endParaRPr kumimoji="1" lang="en-US" altLang="ja-JP" sz="20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endParaRPr kumimoji="1" lang="en-US" altLang="ja-JP" sz="20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742950" marR="0" lvl="1" indent="-285750" algn="l" defTabSz="914400" rtl="0" eaLnBrk="1" fontAlgn="base" latinLnBrk="0" hangingPunct="1">
              <a:lnSpc>
                <a:spcPct val="100000"/>
              </a:lnSpc>
              <a:spcBef>
                <a:spcPct val="20000"/>
              </a:spcBef>
              <a:spcAft>
                <a:spcPct val="0"/>
              </a:spcAft>
              <a:buClr>
                <a:srgbClr val="FF9900"/>
              </a:buClr>
              <a:buSzTx/>
              <a:buFontTx/>
              <a:buChar char="–"/>
              <a:tabLst/>
              <a:defRPr/>
            </a:pPr>
            <a:endParaRPr kumimoji="1" lang="en-US" altLang="ja-JP" sz="1800" b="0" i="0" u="none" strike="noStrike" kern="1200" cap="none" spc="0" normalizeH="0" baseline="0" noProof="0" dirty="0">
              <a:ln>
                <a:noFill/>
              </a:ln>
              <a:solidFill>
                <a:srgbClr val="333333"/>
              </a:solidFill>
              <a:effectLst/>
              <a:uLnTx/>
              <a:uFillTx/>
              <a:latin typeface="Lucida Sans Unicode"/>
              <a:ea typeface="ＭＳ Ｐゴシック"/>
              <a:cs typeface="+mn-cs"/>
            </a:endParaRPr>
          </a:p>
        </p:txBody>
      </p:sp>
    </p:spTree>
    <p:extLst>
      <p:ext uri="{BB962C8B-B14F-4D97-AF65-F5344CB8AC3E}">
        <p14:creationId xmlns:p14="http://schemas.microsoft.com/office/powerpoint/2010/main" val="38588973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971800" y="405468"/>
            <a:ext cx="7010400" cy="990600"/>
          </a:xfrm>
        </p:spPr>
        <p:txBody>
          <a:bodyPr/>
          <a:lstStyle/>
          <a:p>
            <a:r>
              <a:rPr kumimoji="1" lang="ja-JP" altLang="en-US" dirty="0"/>
              <a:t>反応性アタッチメント障害</a:t>
            </a:r>
            <a:r>
              <a:rPr kumimoji="1" lang="en-US" altLang="ja-JP" dirty="0"/>
              <a:t>/</a:t>
            </a:r>
            <a:br>
              <a:rPr kumimoji="1" lang="en-US" altLang="ja-JP" dirty="0"/>
            </a:br>
            <a:r>
              <a:rPr kumimoji="1" lang="ja-JP" altLang="en-US" dirty="0"/>
              <a:t>反応性愛着障害</a:t>
            </a:r>
            <a:r>
              <a:rPr lang="ja-JP" altLang="en-US" dirty="0"/>
              <a:t>（診断）</a:t>
            </a:r>
            <a:endParaRPr kumimoji="1" lang="ja-JP" altLang="en-US" dirty="0"/>
          </a:p>
        </p:txBody>
      </p:sp>
      <p:sp>
        <p:nvSpPr>
          <p:cNvPr id="3" name="スライド番号プレースホルダー 2"/>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A7C8AD4-A2A5-4E3F-92F9-1CE82135ED5E}" type="slidenum">
              <a:rPr kumimoji="1" lang="en-US" altLang="ja-JP" sz="1400" b="0" i="0" u="none" strike="noStrike" kern="1200" cap="none" spc="0" normalizeH="0" baseline="0" noProof="0">
                <a:ln>
                  <a:noFill/>
                </a:ln>
                <a:solidFill>
                  <a:srgbClr val="3366FF"/>
                </a:solidFill>
                <a:effectLst/>
                <a:uLnTx/>
                <a:uFillTx/>
                <a:latin typeface="Lucida Sans Unicode"/>
                <a:ea typeface="ＭＳ Ｐゴシック" panose="020B0600070205080204"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1" lang="en-US" altLang="ja-JP" sz="1400" b="0" i="0" u="none" strike="noStrike" kern="1200" cap="none" spc="0" normalizeH="0" baseline="0" noProof="0">
              <a:ln>
                <a:noFill/>
              </a:ln>
              <a:solidFill>
                <a:srgbClr val="3366FF"/>
              </a:solidFill>
              <a:effectLst/>
              <a:uLnTx/>
              <a:uFillTx/>
              <a:latin typeface="Lucida Sans Unicode"/>
              <a:ea typeface="ＭＳ Ｐゴシック" panose="020B0600070205080204" pitchFamily="50" charset="-128"/>
              <a:cs typeface="+mn-cs"/>
            </a:endParaRPr>
          </a:p>
        </p:txBody>
      </p:sp>
      <p:sp>
        <p:nvSpPr>
          <p:cNvPr id="4" name="Rectangle 3"/>
          <p:cNvSpPr txBox="1">
            <a:spLocks noChangeArrowheads="1"/>
          </p:cNvSpPr>
          <p:nvPr/>
        </p:nvSpPr>
        <p:spPr>
          <a:xfrm>
            <a:off x="2209800" y="1912691"/>
            <a:ext cx="7772400" cy="4811959"/>
          </a:xfrm>
          <a:prstGeom prst="rect">
            <a:avLst/>
          </a:prstGeom>
        </p:spPr>
        <p:txBody>
          <a:bodyPr/>
          <a:lstStyle>
            <a:lvl1pPr marL="342900" indent="-342900" algn="l" rtl="0" fontAlgn="base">
              <a:spcBef>
                <a:spcPct val="20000"/>
              </a:spcBef>
              <a:spcAft>
                <a:spcPct val="0"/>
              </a:spcAft>
              <a:buClr>
                <a:srgbClr val="FF9900"/>
              </a:buClr>
              <a:buSzPct val="80000"/>
              <a:buFont typeface="Wingdings" panose="05000000000000000000" pitchFamily="2" charset="2"/>
              <a:buChar char="p"/>
              <a:defRPr kumimoji="1" sz="2800" kern="1200">
                <a:solidFill>
                  <a:schemeClr val="tx1"/>
                </a:solidFill>
                <a:latin typeface="+mn-lt"/>
                <a:ea typeface="+mn-ea"/>
                <a:cs typeface="+mn-cs"/>
              </a:defRPr>
            </a:lvl1pPr>
            <a:lvl2pPr marL="742950" indent="-285750" algn="l" rtl="0" fontAlgn="base">
              <a:spcBef>
                <a:spcPct val="20000"/>
              </a:spcBef>
              <a:spcAft>
                <a:spcPct val="0"/>
              </a:spcAft>
              <a:buClr>
                <a:srgbClr val="FF9900"/>
              </a:buClr>
              <a:buChar char="–"/>
              <a:defRPr kumimoji="1" sz="2400" kern="1200">
                <a:solidFill>
                  <a:schemeClr val="tx1"/>
                </a:solidFill>
                <a:latin typeface="+mn-lt"/>
                <a:ea typeface="+mn-ea"/>
                <a:cs typeface="+mn-cs"/>
              </a:defRPr>
            </a:lvl2pPr>
            <a:lvl3pPr marL="1143000" indent="-228600" algn="l" rtl="0" fontAlgn="base">
              <a:spcBef>
                <a:spcPct val="20000"/>
              </a:spcBef>
              <a:spcAft>
                <a:spcPct val="0"/>
              </a:spcAft>
              <a:buClr>
                <a:srgbClr val="FF9900"/>
              </a:buClr>
              <a:buSzPct val="80000"/>
              <a:buFont typeface="Wingdings" panose="05000000000000000000" pitchFamily="2" charset="2"/>
              <a:buChar char="p"/>
              <a:defRPr kumimoji="1" sz="2000" kern="1200">
                <a:solidFill>
                  <a:schemeClr val="tx1"/>
                </a:solidFill>
                <a:latin typeface="+mn-lt"/>
                <a:ea typeface="+mn-ea"/>
                <a:cs typeface="+mn-cs"/>
              </a:defRPr>
            </a:lvl3pPr>
            <a:lvl4pPr marL="1600200" indent="-228600" algn="l" rtl="0" fontAlgn="base">
              <a:spcBef>
                <a:spcPct val="20000"/>
              </a:spcBef>
              <a:spcAft>
                <a:spcPct val="0"/>
              </a:spcAft>
              <a:buClr>
                <a:srgbClr val="FF9900"/>
              </a:buClr>
              <a:buChar char="–"/>
              <a:defRPr kumimoji="1" kern="1200">
                <a:solidFill>
                  <a:schemeClr val="tx1"/>
                </a:solidFill>
                <a:latin typeface="+mn-lt"/>
                <a:ea typeface="+mn-ea"/>
                <a:cs typeface="+mn-cs"/>
              </a:defRPr>
            </a:lvl4pPr>
            <a:lvl5pPr marL="2057400" indent="-228600" algn="l" rtl="0" fontAlgn="base">
              <a:spcBef>
                <a:spcPct val="20000"/>
              </a:spcBef>
              <a:spcAft>
                <a:spcPct val="0"/>
              </a:spcAft>
              <a:buClr>
                <a:srgbClr val="FF9900"/>
              </a:buClr>
              <a:buSzPct val="50000"/>
              <a:buFont typeface="Wingdings" panose="05000000000000000000" pitchFamily="2" charset="2"/>
              <a:buChar char="l"/>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r>
              <a:rPr kumimoji="1" lang="ja-JP" altLang="en-US" sz="2800" b="0" i="0" u="none" strike="noStrike" kern="1200" cap="none" spc="0" normalizeH="0" baseline="0" noProof="0" dirty="0">
                <a:ln>
                  <a:noFill/>
                </a:ln>
                <a:solidFill>
                  <a:srgbClr val="333333"/>
                </a:solidFill>
                <a:effectLst/>
                <a:uLnTx/>
                <a:uFillTx/>
                <a:latin typeface="Lucida Sans Unicode"/>
                <a:ea typeface="ＭＳ Ｐゴシック"/>
                <a:cs typeface="+mn-cs"/>
              </a:rPr>
              <a:t>該当すれば特定せよ</a:t>
            </a:r>
            <a:endParaRPr kumimoji="1" lang="en-US" altLang="ja-JP" sz="28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742950" marR="0" lvl="1" indent="-285750" algn="l" defTabSz="914400" rtl="0" eaLnBrk="1" fontAlgn="base" latinLnBrk="0" hangingPunct="1">
              <a:lnSpc>
                <a:spcPct val="100000"/>
              </a:lnSpc>
              <a:spcBef>
                <a:spcPct val="20000"/>
              </a:spcBef>
              <a:spcAft>
                <a:spcPct val="0"/>
              </a:spcAft>
              <a:buClr>
                <a:srgbClr val="FF9900"/>
              </a:buClr>
              <a:buSzTx/>
              <a:buFontTx/>
              <a:buChar char="–"/>
              <a:tabLst/>
              <a:defRPr/>
            </a:pPr>
            <a:r>
              <a:rPr kumimoji="1" lang="ja-JP" altLang="en-US" sz="2400" b="0" i="0" u="none" strike="noStrike" kern="1200" cap="none" spc="0" normalizeH="0" baseline="0" noProof="0" dirty="0">
                <a:ln>
                  <a:noFill/>
                </a:ln>
                <a:solidFill>
                  <a:srgbClr val="333333"/>
                </a:solidFill>
                <a:effectLst/>
                <a:uLnTx/>
                <a:uFillTx/>
                <a:latin typeface="Lucida Sans Unicode"/>
                <a:ea typeface="ＭＳ Ｐゴシック"/>
                <a:cs typeface="+mn-cs"/>
              </a:rPr>
              <a:t>持続性：その障害は</a:t>
            </a:r>
            <a:r>
              <a:rPr kumimoji="1" lang="en-US" altLang="ja-JP" sz="2400" b="0" i="0" u="none" strike="noStrike" kern="1200" cap="none" spc="0" normalizeH="0" baseline="0" noProof="0" dirty="0">
                <a:ln>
                  <a:noFill/>
                </a:ln>
                <a:solidFill>
                  <a:srgbClr val="333333"/>
                </a:solidFill>
                <a:effectLst/>
                <a:uLnTx/>
                <a:uFillTx/>
                <a:latin typeface="Lucida Sans Unicode"/>
                <a:ea typeface="ＭＳ Ｐゴシック"/>
                <a:cs typeface="+mn-cs"/>
              </a:rPr>
              <a:t>12</a:t>
            </a:r>
            <a:r>
              <a:rPr kumimoji="1" lang="ja-JP" altLang="en-US" sz="2400" b="0" i="0" u="none" strike="noStrike" kern="1200" cap="none" spc="0" normalizeH="0" baseline="0" noProof="0" dirty="0">
                <a:ln>
                  <a:noFill/>
                </a:ln>
                <a:solidFill>
                  <a:srgbClr val="333333"/>
                </a:solidFill>
                <a:effectLst/>
                <a:uLnTx/>
                <a:uFillTx/>
                <a:latin typeface="Lucida Sans Unicode"/>
                <a:ea typeface="ＭＳ Ｐゴシック"/>
                <a:cs typeface="+mn-cs"/>
              </a:rPr>
              <a:t>ヶ月以上存在している</a:t>
            </a:r>
            <a:endParaRPr kumimoji="1" lang="en-US" altLang="ja-JP" sz="24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r>
              <a:rPr kumimoji="1" lang="ja-JP" altLang="en-US" sz="2800" b="0" i="0" u="none" strike="noStrike" kern="1200" cap="none" spc="0" normalizeH="0" baseline="0" noProof="0" dirty="0">
                <a:ln>
                  <a:noFill/>
                </a:ln>
                <a:solidFill>
                  <a:srgbClr val="333333"/>
                </a:solidFill>
                <a:effectLst/>
                <a:uLnTx/>
                <a:uFillTx/>
                <a:latin typeface="Lucida Sans Unicode"/>
                <a:ea typeface="ＭＳ Ｐゴシック"/>
                <a:cs typeface="+mn-cs"/>
              </a:rPr>
              <a:t>現在の重症度を特定せよ</a:t>
            </a:r>
            <a:endParaRPr kumimoji="1" lang="en-US" altLang="ja-JP" sz="28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742950" marR="0" lvl="1" indent="-285750" algn="l" defTabSz="914400" rtl="0" eaLnBrk="1" fontAlgn="base" latinLnBrk="0" hangingPunct="1">
              <a:lnSpc>
                <a:spcPct val="100000"/>
              </a:lnSpc>
              <a:spcBef>
                <a:spcPct val="20000"/>
              </a:spcBef>
              <a:spcAft>
                <a:spcPct val="0"/>
              </a:spcAft>
              <a:buClr>
                <a:srgbClr val="FF9900"/>
              </a:buClr>
              <a:buSzTx/>
              <a:buFontTx/>
              <a:buChar char="–"/>
              <a:tabLst/>
              <a:defRPr/>
            </a:pPr>
            <a:r>
              <a:rPr kumimoji="1" lang="ja-JP" altLang="en-US" sz="2400" b="0" i="0" u="none" strike="noStrike" kern="1200" cap="none" spc="0" normalizeH="0" baseline="0" noProof="0" dirty="0">
                <a:ln>
                  <a:noFill/>
                </a:ln>
                <a:solidFill>
                  <a:srgbClr val="333333"/>
                </a:solidFill>
                <a:effectLst/>
                <a:uLnTx/>
                <a:uFillTx/>
                <a:latin typeface="Lucida Sans Unicode"/>
                <a:ea typeface="ＭＳ Ｐゴシック"/>
                <a:cs typeface="+mn-cs"/>
              </a:rPr>
              <a:t>反応性アタッチメント障害は、子どもが全ての症状を呈しており、それぞれの症状が比較的高い水準で現れているときには、重度と特定される</a:t>
            </a:r>
            <a:endParaRPr kumimoji="1" lang="en-US" altLang="ja-JP" sz="24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endParaRPr kumimoji="1" lang="en-US" altLang="ja-JP" sz="28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742950" marR="0" lvl="1" indent="-285750" algn="l" defTabSz="914400" rtl="0" eaLnBrk="1" fontAlgn="base" latinLnBrk="0" hangingPunct="1">
              <a:lnSpc>
                <a:spcPct val="100000"/>
              </a:lnSpc>
              <a:spcBef>
                <a:spcPct val="20000"/>
              </a:spcBef>
              <a:spcAft>
                <a:spcPct val="0"/>
              </a:spcAft>
              <a:buClr>
                <a:srgbClr val="FF9900"/>
              </a:buClr>
              <a:buSzTx/>
              <a:buFontTx/>
              <a:buChar char="–"/>
              <a:tabLst/>
              <a:defRPr/>
            </a:pPr>
            <a:endParaRPr kumimoji="1" lang="en-US" altLang="ja-JP" sz="2400" b="0" i="0" u="none" strike="noStrike" kern="1200" cap="none" spc="0" normalizeH="0" baseline="0" noProof="0" dirty="0">
              <a:ln>
                <a:noFill/>
              </a:ln>
              <a:solidFill>
                <a:srgbClr val="333333"/>
              </a:solidFill>
              <a:effectLst/>
              <a:uLnTx/>
              <a:uFillTx/>
              <a:latin typeface="Lucida Sans Unicode"/>
              <a:ea typeface="ＭＳ Ｐゴシック"/>
              <a:cs typeface="+mn-cs"/>
            </a:endParaRPr>
          </a:p>
        </p:txBody>
      </p:sp>
    </p:spTree>
    <p:extLst>
      <p:ext uri="{BB962C8B-B14F-4D97-AF65-F5344CB8AC3E}">
        <p14:creationId xmlns:p14="http://schemas.microsoft.com/office/powerpoint/2010/main" val="24803046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971800" y="405468"/>
            <a:ext cx="7010400" cy="990600"/>
          </a:xfrm>
        </p:spPr>
        <p:txBody>
          <a:bodyPr/>
          <a:lstStyle/>
          <a:p>
            <a:r>
              <a:rPr kumimoji="1" lang="ja-JP" altLang="en-US" dirty="0"/>
              <a:t>反応性アタッチメント障害</a:t>
            </a:r>
            <a:r>
              <a:rPr kumimoji="1" lang="en-US" altLang="ja-JP" dirty="0"/>
              <a:t>/</a:t>
            </a:r>
            <a:br>
              <a:rPr kumimoji="1" lang="en-US" altLang="ja-JP" dirty="0"/>
            </a:br>
            <a:r>
              <a:rPr kumimoji="1" lang="ja-JP" altLang="en-US" dirty="0"/>
              <a:t>反応性愛着障害（診断的特徴）</a:t>
            </a:r>
          </a:p>
        </p:txBody>
      </p:sp>
      <p:sp>
        <p:nvSpPr>
          <p:cNvPr id="3" name="スライド番号プレースホルダー 2"/>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A7C8AD4-A2A5-4E3F-92F9-1CE82135ED5E}" type="slidenum">
              <a:rPr kumimoji="1" lang="en-US" altLang="ja-JP" sz="1400" b="0" i="0" u="none" strike="noStrike" kern="1200" cap="none" spc="0" normalizeH="0" baseline="0" noProof="0">
                <a:ln>
                  <a:noFill/>
                </a:ln>
                <a:solidFill>
                  <a:srgbClr val="3366FF"/>
                </a:solidFill>
                <a:effectLst/>
                <a:uLnTx/>
                <a:uFillTx/>
                <a:latin typeface="Lucida Sans Unicode"/>
                <a:ea typeface="ＭＳ Ｐゴシック" panose="020B0600070205080204"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1" lang="en-US" altLang="ja-JP" sz="1400" b="0" i="0" u="none" strike="noStrike" kern="1200" cap="none" spc="0" normalizeH="0" baseline="0" noProof="0">
              <a:ln>
                <a:noFill/>
              </a:ln>
              <a:solidFill>
                <a:srgbClr val="3366FF"/>
              </a:solidFill>
              <a:effectLst/>
              <a:uLnTx/>
              <a:uFillTx/>
              <a:latin typeface="Lucida Sans Unicode"/>
              <a:ea typeface="ＭＳ Ｐゴシック" panose="020B0600070205080204" pitchFamily="50" charset="-128"/>
              <a:cs typeface="+mn-cs"/>
            </a:endParaRPr>
          </a:p>
        </p:txBody>
      </p:sp>
      <p:sp>
        <p:nvSpPr>
          <p:cNvPr id="4" name="Rectangle 3"/>
          <p:cNvSpPr txBox="1">
            <a:spLocks noChangeArrowheads="1"/>
          </p:cNvSpPr>
          <p:nvPr/>
        </p:nvSpPr>
        <p:spPr>
          <a:xfrm>
            <a:off x="2209800" y="1912691"/>
            <a:ext cx="7772400" cy="4811959"/>
          </a:xfrm>
          <a:prstGeom prst="rect">
            <a:avLst/>
          </a:prstGeom>
        </p:spPr>
        <p:txBody>
          <a:bodyPr/>
          <a:lstStyle>
            <a:lvl1pPr marL="342900" indent="-342900" algn="l" rtl="0" fontAlgn="base">
              <a:spcBef>
                <a:spcPct val="20000"/>
              </a:spcBef>
              <a:spcAft>
                <a:spcPct val="0"/>
              </a:spcAft>
              <a:buClr>
                <a:srgbClr val="FF9900"/>
              </a:buClr>
              <a:buSzPct val="80000"/>
              <a:buFont typeface="Wingdings" panose="05000000000000000000" pitchFamily="2" charset="2"/>
              <a:buChar char="p"/>
              <a:defRPr kumimoji="1" sz="2800" kern="1200">
                <a:solidFill>
                  <a:schemeClr val="tx1"/>
                </a:solidFill>
                <a:latin typeface="+mn-lt"/>
                <a:ea typeface="+mn-ea"/>
                <a:cs typeface="+mn-cs"/>
              </a:defRPr>
            </a:lvl1pPr>
            <a:lvl2pPr marL="742950" indent="-285750" algn="l" rtl="0" fontAlgn="base">
              <a:spcBef>
                <a:spcPct val="20000"/>
              </a:spcBef>
              <a:spcAft>
                <a:spcPct val="0"/>
              </a:spcAft>
              <a:buClr>
                <a:srgbClr val="FF9900"/>
              </a:buClr>
              <a:buChar char="–"/>
              <a:defRPr kumimoji="1" sz="2400" kern="1200">
                <a:solidFill>
                  <a:schemeClr val="tx1"/>
                </a:solidFill>
                <a:latin typeface="+mn-lt"/>
                <a:ea typeface="+mn-ea"/>
                <a:cs typeface="+mn-cs"/>
              </a:defRPr>
            </a:lvl2pPr>
            <a:lvl3pPr marL="1143000" indent="-228600" algn="l" rtl="0" fontAlgn="base">
              <a:spcBef>
                <a:spcPct val="20000"/>
              </a:spcBef>
              <a:spcAft>
                <a:spcPct val="0"/>
              </a:spcAft>
              <a:buClr>
                <a:srgbClr val="FF9900"/>
              </a:buClr>
              <a:buSzPct val="80000"/>
              <a:buFont typeface="Wingdings" panose="05000000000000000000" pitchFamily="2" charset="2"/>
              <a:buChar char="p"/>
              <a:defRPr kumimoji="1" sz="2000" kern="1200">
                <a:solidFill>
                  <a:schemeClr val="tx1"/>
                </a:solidFill>
                <a:latin typeface="+mn-lt"/>
                <a:ea typeface="+mn-ea"/>
                <a:cs typeface="+mn-cs"/>
              </a:defRPr>
            </a:lvl3pPr>
            <a:lvl4pPr marL="1600200" indent="-228600" algn="l" rtl="0" fontAlgn="base">
              <a:spcBef>
                <a:spcPct val="20000"/>
              </a:spcBef>
              <a:spcAft>
                <a:spcPct val="0"/>
              </a:spcAft>
              <a:buClr>
                <a:srgbClr val="FF9900"/>
              </a:buClr>
              <a:buChar char="–"/>
              <a:defRPr kumimoji="1" kern="1200">
                <a:solidFill>
                  <a:schemeClr val="tx1"/>
                </a:solidFill>
                <a:latin typeface="+mn-lt"/>
                <a:ea typeface="+mn-ea"/>
                <a:cs typeface="+mn-cs"/>
              </a:defRPr>
            </a:lvl4pPr>
            <a:lvl5pPr marL="2057400" indent="-228600" algn="l" rtl="0" fontAlgn="base">
              <a:spcBef>
                <a:spcPct val="20000"/>
              </a:spcBef>
              <a:spcAft>
                <a:spcPct val="0"/>
              </a:spcAft>
              <a:buClr>
                <a:srgbClr val="FF9900"/>
              </a:buClr>
              <a:buSzPct val="50000"/>
              <a:buFont typeface="Wingdings" panose="05000000000000000000" pitchFamily="2" charset="2"/>
              <a:buChar char="l"/>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r>
              <a:rPr kumimoji="1" lang="ja-JP" altLang="en-US" sz="2800" b="0" i="0" u="none" strike="noStrike" kern="1200" cap="none" spc="0" normalizeH="0" baseline="0" noProof="0" dirty="0">
                <a:ln>
                  <a:noFill/>
                </a:ln>
                <a:solidFill>
                  <a:srgbClr val="333333"/>
                </a:solidFill>
                <a:effectLst/>
                <a:uLnTx/>
                <a:uFillTx/>
                <a:latin typeface="Lucida Sans Unicode"/>
                <a:ea typeface="ＭＳ Ｐゴシック"/>
                <a:cs typeface="+mn-cs"/>
              </a:rPr>
              <a:t>著しく障害された発達的に不適切なアタッチメント行動の様式に特徴付けられる</a:t>
            </a:r>
            <a:endParaRPr kumimoji="1" lang="en-US" altLang="ja-JP" sz="28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r>
              <a:rPr kumimoji="1" lang="ja-JP" altLang="en-US" sz="2800" b="0" i="0" u="none" strike="noStrike" kern="1200" cap="none" spc="0" normalizeH="0" baseline="0" noProof="0" dirty="0">
                <a:ln>
                  <a:noFill/>
                </a:ln>
                <a:solidFill>
                  <a:srgbClr val="333333"/>
                </a:solidFill>
                <a:effectLst/>
                <a:uLnTx/>
                <a:uFillTx/>
                <a:latin typeface="Lucida Sans Unicode"/>
                <a:ea typeface="ＭＳ Ｐゴシック"/>
                <a:cs typeface="+mn-cs"/>
              </a:rPr>
              <a:t>子どもは通常、安楽や支え、愛情を積極的に求める</a:t>
            </a:r>
            <a:endParaRPr kumimoji="1" lang="en-US" altLang="ja-JP" sz="28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r>
              <a:rPr kumimoji="1" lang="ja-JP" altLang="en-US" sz="2800" b="0" i="0" u="none" strike="noStrike" kern="1200" cap="none" spc="0" normalizeH="0" baseline="0" noProof="0" dirty="0">
                <a:ln>
                  <a:noFill/>
                </a:ln>
                <a:solidFill>
                  <a:srgbClr val="333333"/>
                </a:solidFill>
                <a:effectLst/>
                <a:uLnTx/>
                <a:uFillTx/>
                <a:latin typeface="Lucida Sans Unicode"/>
                <a:ea typeface="ＭＳ Ｐゴシック"/>
                <a:cs typeface="+mn-cs"/>
              </a:rPr>
              <a:t>一方でこれらの障害を抱える子どもは、最小限にしかそれらを求めない</a:t>
            </a:r>
            <a:endParaRPr kumimoji="1" lang="en-US" altLang="ja-JP" sz="28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r>
              <a:rPr kumimoji="1" lang="ja-JP" altLang="en-US" sz="2800" b="0" i="0" u="none" strike="noStrike" kern="1200" cap="none" spc="0" normalizeH="0" baseline="0" noProof="0" dirty="0">
                <a:ln>
                  <a:noFill/>
                </a:ln>
                <a:solidFill>
                  <a:srgbClr val="333333"/>
                </a:solidFill>
                <a:effectLst/>
                <a:uLnTx/>
                <a:uFillTx/>
                <a:latin typeface="Lucida Sans Unicode"/>
                <a:ea typeface="ＭＳ Ｐゴシック"/>
                <a:cs typeface="+mn-cs"/>
              </a:rPr>
              <a:t>いわゆる学習性無力感が定着した状態であると推測される</a:t>
            </a:r>
            <a:endParaRPr kumimoji="1" lang="en-US" altLang="ja-JP" sz="28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r>
              <a:rPr kumimoji="1" lang="ja-JP" altLang="en-US" sz="2800" b="0" i="0" u="none" strike="noStrike" kern="1200" cap="none" spc="0" normalizeH="0" baseline="0" noProof="0" dirty="0">
                <a:ln>
                  <a:noFill/>
                </a:ln>
                <a:solidFill>
                  <a:srgbClr val="333333"/>
                </a:solidFill>
                <a:effectLst/>
                <a:uLnTx/>
                <a:uFillTx/>
                <a:latin typeface="Lucida Sans Unicode"/>
                <a:ea typeface="ＭＳ Ｐゴシック"/>
                <a:cs typeface="+mn-cs"/>
              </a:rPr>
              <a:t>アタッチメント（愛着）形成には臨界期があり、適切期を過ぎると愛着獲得はきわめて難しい</a:t>
            </a:r>
            <a:endParaRPr kumimoji="1" lang="en-US" altLang="ja-JP" sz="28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endParaRPr kumimoji="1" lang="en-US" altLang="ja-JP" sz="28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742950" marR="0" lvl="1" indent="-285750" algn="l" defTabSz="914400" rtl="0" eaLnBrk="1" fontAlgn="base" latinLnBrk="0" hangingPunct="1">
              <a:lnSpc>
                <a:spcPct val="100000"/>
              </a:lnSpc>
              <a:spcBef>
                <a:spcPct val="20000"/>
              </a:spcBef>
              <a:spcAft>
                <a:spcPct val="0"/>
              </a:spcAft>
              <a:buClr>
                <a:srgbClr val="FF9900"/>
              </a:buClr>
              <a:buSzTx/>
              <a:buFontTx/>
              <a:buChar char="–"/>
              <a:tabLst/>
              <a:defRPr/>
            </a:pPr>
            <a:endParaRPr kumimoji="1" lang="en-US" altLang="ja-JP" sz="2400" b="0" i="0" u="none" strike="noStrike" kern="1200" cap="none" spc="0" normalizeH="0" baseline="0" noProof="0" dirty="0">
              <a:ln>
                <a:noFill/>
              </a:ln>
              <a:solidFill>
                <a:srgbClr val="333333"/>
              </a:solidFill>
              <a:effectLst/>
              <a:uLnTx/>
              <a:uFillTx/>
              <a:latin typeface="Lucida Sans Unicode"/>
              <a:ea typeface="ＭＳ Ｐゴシック"/>
              <a:cs typeface="+mn-cs"/>
            </a:endParaRPr>
          </a:p>
        </p:txBody>
      </p:sp>
    </p:spTree>
    <p:extLst>
      <p:ext uri="{BB962C8B-B14F-4D97-AF65-F5344CB8AC3E}">
        <p14:creationId xmlns:p14="http://schemas.microsoft.com/office/powerpoint/2010/main" val="15068289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971800" y="405468"/>
            <a:ext cx="7010400" cy="990600"/>
          </a:xfrm>
        </p:spPr>
        <p:txBody>
          <a:bodyPr/>
          <a:lstStyle/>
          <a:p>
            <a:r>
              <a:rPr kumimoji="1" lang="ja-JP" altLang="en-US" dirty="0"/>
              <a:t>反応性アタッチメント障害</a:t>
            </a:r>
            <a:r>
              <a:rPr kumimoji="1" lang="en-US" altLang="ja-JP" dirty="0"/>
              <a:t>/</a:t>
            </a:r>
            <a:br>
              <a:rPr kumimoji="1" lang="en-US" altLang="ja-JP" dirty="0"/>
            </a:br>
            <a:r>
              <a:rPr kumimoji="1" lang="ja-JP" altLang="en-US" dirty="0"/>
              <a:t>反応性愛着障害</a:t>
            </a:r>
            <a:r>
              <a:rPr lang="ja-JP" altLang="en-US" dirty="0"/>
              <a:t>（診断的特徴）</a:t>
            </a:r>
            <a:endParaRPr kumimoji="1" lang="ja-JP" altLang="en-US" dirty="0"/>
          </a:p>
        </p:txBody>
      </p:sp>
      <p:sp>
        <p:nvSpPr>
          <p:cNvPr id="3" name="スライド番号プレースホルダー 2"/>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A7C8AD4-A2A5-4E3F-92F9-1CE82135ED5E}" type="slidenum">
              <a:rPr kumimoji="1" lang="en-US" altLang="ja-JP" sz="1400" b="0" i="0" u="none" strike="noStrike" kern="1200" cap="none" spc="0" normalizeH="0" baseline="0" noProof="0">
                <a:ln>
                  <a:noFill/>
                </a:ln>
                <a:solidFill>
                  <a:srgbClr val="3366FF"/>
                </a:solidFill>
                <a:effectLst/>
                <a:uLnTx/>
                <a:uFillTx/>
                <a:latin typeface="Lucida Sans Unicode"/>
                <a:ea typeface="ＭＳ Ｐゴシック" panose="020B0600070205080204"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1" lang="en-US" altLang="ja-JP" sz="1400" b="0" i="0" u="none" strike="noStrike" kern="1200" cap="none" spc="0" normalizeH="0" baseline="0" noProof="0">
              <a:ln>
                <a:noFill/>
              </a:ln>
              <a:solidFill>
                <a:srgbClr val="3366FF"/>
              </a:solidFill>
              <a:effectLst/>
              <a:uLnTx/>
              <a:uFillTx/>
              <a:latin typeface="Lucida Sans Unicode"/>
              <a:ea typeface="ＭＳ Ｐゴシック" panose="020B0600070205080204" pitchFamily="50" charset="-128"/>
              <a:cs typeface="+mn-cs"/>
            </a:endParaRPr>
          </a:p>
        </p:txBody>
      </p:sp>
      <p:sp>
        <p:nvSpPr>
          <p:cNvPr id="4" name="Rectangle 3"/>
          <p:cNvSpPr txBox="1">
            <a:spLocks noChangeArrowheads="1"/>
          </p:cNvSpPr>
          <p:nvPr/>
        </p:nvSpPr>
        <p:spPr>
          <a:xfrm>
            <a:off x="2377580" y="1582492"/>
            <a:ext cx="7772400" cy="4811959"/>
          </a:xfrm>
          <a:prstGeom prst="rect">
            <a:avLst/>
          </a:prstGeom>
        </p:spPr>
        <p:txBody>
          <a:bodyPr/>
          <a:lstStyle>
            <a:lvl1pPr marL="342900" indent="-342900" algn="l" rtl="0" fontAlgn="base">
              <a:spcBef>
                <a:spcPct val="20000"/>
              </a:spcBef>
              <a:spcAft>
                <a:spcPct val="0"/>
              </a:spcAft>
              <a:buClr>
                <a:srgbClr val="FF9900"/>
              </a:buClr>
              <a:buSzPct val="80000"/>
              <a:buFont typeface="Wingdings" panose="05000000000000000000" pitchFamily="2" charset="2"/>
              <a:buChar char="p"/>
              <a:defRPr kumimoji="1" sz="2800" kern="1200">
                <a:solidFill>
                  <a:schemeClr val="tx1"/>
                </a:solidFill>
                <a:latin typeface="+mn-lt"/>
                <a:ea typeface="+mn-ea"/>
                <a:cs typeface="+mn-cs"/>
              </a:defRPr>
            </a:lvl1pPr>
            <a:lvl2pPr marL="742950" indent="-285750" algn="l" rtl="0" fontAlgn="base">
              <a:spcBef>
                <a:spcPct val="20000"/>
              </a:spcBef>
              <a:spcAft>
                <a:spcPct val="0"/>
              </a:spcAft>
              <a:buClr>
                <a:srgbClr val="FF9900"/>
              </a:buClr>
              <a:buChar char="–"/>
              <a:defRPr kumimoji="1" sz="2400" kern="1200">
                <a:solidFill>
                  <a:schemeClr val="tx1"/>
                </a:solidFill>
                <a:latin typeface="+mn-lt"/>
                <a:ea typeface="+mn-ea"/>
                <a:cs typeface="+mn-cs"/>
              </a:defRPr>
            </a:lvl2pPr>
            <a:lvl3pPr marL="1143000" indent="-228600" algn="l" rtl="0" fontAlgn="base">
              <a:spcBef>
                <a:spcPct val="20000"/>
              </a:spcBef>
              <a:spcAft>
                <a:spcPct val="0"/>
              </a:spcAft>
              <a:buClr>
                <a:srgbClr val="FF9900"/>
              </a:buClr>
              <a:buSzPct val="80000"/>
              <a:buFont typeface="Wingdings" panose="05000000000000000000" pitchFamily="2" charset="2"/>
              <a:buChar char="p"/>
              <a:defRPr kumimoji="1" sz="2000" kern="1200">
                <a:solidFill>
                  <a:schemeClr val="tx1"/>
                </a:solidFill>
                <a:latin typeface="+mn-lt"/>
                <a:ea typeface="+mn-ea"/>
                <a:cs typeface="+mn-cs"/>
              </a:defRPr>
            </a:lvl3pPr>
            <a:lvl4pPr marL="1600200" indent="-228600" algn="l" rtl="0" fontAlgn="base">
              <a:spcBef>
                <a:spcPct val="20000"/>
              </a:spcBef>
              <a:spcAft>
                <a:spcPct val="0"/>
              </a:spcAft>
              <a:buClr>
                <a:srgbClr val="FF9900"/>
              </a:buClr>
              <a:buChar char="–"/>
              <a:defRPr kumimoji="1" kern="1200">
                <a:solidFill>
                  <a:schemeClr val="tx1"/>
                </a:solidFill>
                <a:latin typeface="+mn-lt"/>
                <a:ea typeface="+mn-ea"/>
                <a:cs typeface="+mn-cs"/>
              </a:defRPr>
            </a:lvl4pPr>
            <a:lvl5pPr marL="2057400" indent="-228600" algn="l" rtl="0" fontAlgn="base">
              <a:spcBef>
                <a:spcPct val="20000"/>
              </a:spcBef>
              <a:spcAft>
                <a:spcPct val="0"/>
              </a:spcAft>
              <a:buClr>
                <a:srgbClr val="FF9900"/>
              </a:buClr>
              <a:buSzPct val="50000"/>
              <a:buFont typeface="Wingdings" panose="05000000000000000000" pitchFamily="2" charset="2"/>
              <a:buChar char="l"/>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r>
              <a:rPr kumimoji="1" lang="ja-JP" altLang="en-US" sz="2800" b="0" i="0" u="none" strike="noStrike" kern="1200" cap="none" spc="0" normalizeH="0" baseline="0" noProof="0" dirty="0">
                <a:ln>
                  <a:noFill/>
                </a:ln>
                <a:solidFill>
                  <a:srgbClr val="333333"/>
                </a:solidFill>
                <a:effectLst/>
                <a:uLnTx/>
                <a:uFillTx/>
                <a:latin typeface="Lucida Sans Unicode"/>
                <a:ea typeface="ＭＳ Ｐゴシック"/>
                <a:cs typeface="+mn-cs"/>
              </a:rPr>
              <a:t>この障害を持つ子どもは、選択的アタッチメント（対人関係の距離によって親しみやすさに濃淡をつけること）を形成する能力は持っていると考えられているが、発達早期に機会を制限されたために、選択的アタッチメントの行動上の顕在が認められない</a:t>
            </a:r>
            <a:endParaRPr kumimoji="1" lang="en-US" altLang="ja-JP" sz="28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r>
              <a:rPr kumimoji="1" lang="ja-JP" altLang="en-US" sz="2800" b="0" i="0" u="none" strike="noStrike" kern="1200" cap="none" spc="0" normalizeH="0" baseline="0" noProof="0" dirty="0">
                <a:ln>
                  <a:noFill/>
                </a:ln>
                <a:solidFill>
                  <a:srgbClr val="333333"/>
                </a:solidFill>
                <a:effectLst/>
                <a:uLnTx/>
                <a:uFillTx/>
                <a:latin typeface="Lucida Sans Unicode"/>
                <a:ea typeface="ＭＳ Ｐゴシック"/>
                <a:cs typeface="+mn-cs"/>
              </a:rPr>
              <a:t>陽性の情動反応、表出は欠如する</a:t>
            </a:r>
            <a:endParaRPr kumimoji="1" lang="en-US" altLang="ja-JP" sz="28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r>
              <a:rPr kumimoji="1" lang="ja-JP" altLang="en-US" sz="2800" b="0" i="0" u="none" strike="noStrike" kern="1200" cap="none" spc="0" normalizeH="0" baseline="0" noProof="0" dirty="0">
                <a:ln>
                  <a:noFill/>
                </a:ln>
                <a:solidFill>
                  <a:srgbClr val="333333"/>
                </a:solidFill>
                <a:effectLst/>
                <a:uLnTx/>
                <a:uFillTx/>
                <a:latin typeface="Lucida Sans Unicode"/>
                <a:ea typeface="ＭＳ Ｐゴシック"/>
                <a:cs typeface="+mn-cs"/>
              </a:rPr>
              <a:t>陰性の情動反応（怒り、悲しみ、いらだち）を顕著に示す</a:t>
            </a:r>
            <a:endParaRPr kumimoji="1" lang="en-US" altLang="ja-JP" sz="28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r>
              <a:rPr kumimoji="1" lang="ja-JP" altLang="en-US" sz="2800" b="0" i="0" u="none" strike="noStrike" kern="1200" cap="none" spc="0" normalizeH="0" baseline="0" noProof="0" dirty="0">
                <a:ln>
                  <a:noFill/>
                </a:ln>
                <a:solidFill>
                  <a:srgbClr val="333333"/>
                </a:solidFill>
                <a:effectLst/>
                <a:uLnTx/>
                <a:uFillTx/>
                <a:latin typeface="Lucida Sans Unicode"/>
                <a:ea typeface="ＭＳ Ｐゴシック"/>
                <a:cs typeface="+mn-cs"/>
              </a:rPr>
              <a:t>ときに身体的虐待を受けた子どもは、親身になってくれる大人に対して、暴力の再現化を行う</a:t>
            </a:r>
            <a:endParaRPr kumimoji="1" lang="en-US" altLang="ja-JP" sz="28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endParaRPr kumimoji="1" lang="en-US" altLang="ja-JP" sz="28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742950" marR="0" lvl="1" indent="-285750" algn="l" defTabSz="914400" rtl="0" eaLnBrk="1" fontAlgn="base" latinLnBrk="0" hangingPunct="1">
              <a:lnSpc>
                <a:spcPct val="100000"/>
              </a:lnSpc>
              <a:spcBef>
                <a:spcPct val="20000"/>
              </a:spcBef>
              <a:spcAft>
                <a:spcPct val="0"/>
              </a:spcAft>
              <a:buClr>
                <a:srgbClr val="FF9900"/>
              </a:buClr>
              <a:buSzTx/>
              <a:buFontTx/>
              <a:buChar char="–"/>
              <a:tabLst/>
              <a:defRPr/>
            </a:pPr>
            <a:endParaRPr kumimoji="1" lang="en-US" altLang="ja-JP" sz="2400" b="0" i="0" u="none" strike="noStrike" kern="1200" cap="none" spc="0" normalizeH="0" baseline="0" noProof="0" dirty="0">
              <a:ln>
                <a:noFill/>
              </a:ln>
              <a:solidFill>
                <a:srgbClr val="333333"/>
              </a:solidFill>
              <a:effectLst/>
              <a:uLnTx/>
              <a:uFillTx/>
              <a:latin typeface="Lucida Sans Unicode"/>
              <a:ea typeface="ＭＳ Ｐゴシック"/>
              <a:cs typeface="+mn-cs"/>
            </a:endParaRPr>
          </a:p>
        </p:txBody>
      </p:sp>
    </p:spTree>
    <p:extLst>
      <p:ext uri="{BB962C8B-B14F-4D97-AF65-F5344CB8AC3E}">
        <p14:creationId xmlns:p14="http://schemas.microsoft.com/office/powerpoint/2010/main" val="5018296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971800" y="405468"/>
            <a:ext cx="7010400" cy="990600"/>
          </a:xfrm>
        </p:spPr>
        <p:txBody>
          <a:bodyPr/>
          <a:lstStyle/>
          <a:p>
            <a:r>
              <a:rPr kumimoji="1" lang="ja-JP" altLang="en-US" dirty="0"/>
              <a:t>反応性アタッチメント障害</a:t>
            </a:r>
            <a:r>
              <a:rPr kumimoji="1" lang="en-US" altLang="ja-JP" dirty="0"/>
              <a:t>/</a:t>
            </a:r>
            <a:br>
              <a:rPr kumimoji="1" lang="en-US" altLang="ja-JP" dirty="0"/>
            </a:br>
            <a:r>
              <a:rPr kumimoji="1" lang="ja-JP" altLang="en-US" dirty="0"/>
              <a:t>反応性愛着障害（有病率）</a:t>
            </a:r>
          </a:p>
        </p:txBody>
      </p:sp>
      <p:sp>
        <p:nvSpPr>
          <p:cNvPr id="3" name="スライド番号プレースホルダー 2"/>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A7C8AD4-A2A5-4E3F-92F9-1CE82135ED5E}" type="slidenum">
              <a:rPr kumimoji="1" lang="en-US" altLang="ja-JP" sz="1400" b="0" i="0" u="none" strike="noStrike" kern="1200" cap="none" spc="0" normalizeH="0" baseline="0" noProof="0">
                <a:ln>
                  <a:noFill/>
                </a:ln>
                <a:solidFill>
                  <a:srgbClr val="3366FF"/>
                </a:solidFill>
                <a:effectLst/>
                <a:uLnTx/>
                <a:uFillTx/>
                <a:latin typeface="Lucida Sans Unicode"/>
                <a:ea typeface="ＭＳ Ｐゴシック" panose="020B0600070205080204"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1" lang="en-US" altLang="ja-JP" sz="1400" b="0" i="0" u="none" strike="noStrike" kern="1200" cap="none" spc="0" normalizeH="0" baseline="0" noProof="0">
              <a:ln>
                <a:noFill/>
              </a:ln>
              <a:solidFill>
                <a:srgbClr val="3366FF"/>
              </a:solidFill>
              <a:effectLst/>
              <a:uLnTx/>
              <a:uFillTx/>
              <a:latin typeface="Lucida Sans Unicode"/>
              <a:ea typeface="ＭＳ Ｐゴシック" panose="020B0600070205080204" pitchFamily="50" charset="-128"/>
              <a:cs typeface="+mn-cs"/>
            </a:endParaRPr>
          </a:p>
        </p:txBody>
      </p:sp>
      <p:sp>
        <p:nvSpPr>
          <p:cNvPr id="4" name="Rectangle 3"/>
          <p:cNvSpPr txBox="1">
            <a:spLocks noChangeArrowheads="1"/>
          </p:cNvSpPr>
          <p:nvPr/>
        </p:nvSpPr>
        <p:spPr>
          <a:xfrm>
            <a:off x="2209800" y="1912691"/>
            <a:ext cx="7772400" cy="4811959"/>
          </a:xfrm>
          <a:prstGeom prst="rect">
            <a:avLst/>
          </a:prstGeom>
        </p:spPr>
        <p:txBody>
          <a:bodyPr/>
          <a:lstStyle>
            <a:lvl1pPr marL="342900" indent="-342900" algn="l" rtl="0" fontAlgn="base">
              <a:spcBef>
                <a:spcPct val="20000"/>
              </a:spcBef>
              <a:spcAft>
                <a:spcPct val="0"/>
              </a:spcAft>
              <a:buClr>
                <a:srgbClr val="FF9900"/>
              </a:buClr>
              <a:buSzPct val="80000"/>
              <a:buFont typeface="Wingdings" panose="05000000000000000000" pitchFamily="2" charset="2"/>
              <a:buChar char="p"/>
              <a:defRPr kumimoji="1" sz="2800" kern="1200">
                <a:solidFill>
                  <a:schemeClr val="tx1"/>
                </a:solidFill>
                <a:latin typeface="+mn-lt"/>
                <a:ea typeface="+mn-ea"/>
                <a:cs typeface="+mn-cs"/>
              </a:defRPr>
            </a:lvl1pPr>
            <a:lvl2pPr marL="742950" indent="-285750" algn="l" rtl="0" fontAlgn="base">
              <a:spcBef>
                <a:spcPct val="20000"/>
              </a:spcBef>
              <a:spcAft>
                <a:spcPct val="0"/>
              </a:spcAft>
              <a:buClr>
                <a:srgbClr val="FF9900"/>
              </a:buClr>
              <a:buChar char="–"/>
              <a:defRPr kumimoji="1" sz="2400" kern="1200">
                <a:solidFill>
                  <a:schemeClr val="tx1"/>
                </a:solidFill>
                <a:latin typeface="+mn-lt"/>
                <a:ea typeface="+mn-ea"/>
                <a:cs typeface="+mn-cs"/>
              </a:defRPr>
            </a:lvl2pPr>
            <a:lvl3pPr marL="1143000" indent="-228600" algn="l" rtl="0" fontAlgn="base">
              <a:spcBef>
                <a:spcPct val="20000"/>
              </a:spcBef>
              <a:spcAft>
                <a:spcPct val="0"/>
              </a:spcAft>
              <a:buClr>
                <a:srgbClr val="FF9900"/>
              </a:buClr>
              <a:buSzPct val="80000"/>
              <a:buFont typeface="Wingdings" panose="05000000000000000000" pitchFamily="2" charset="2"/>
              <a:buChar char="p"/>
              <a:defRPr kumimoji="1" sz="2000" kern="1200">
                <a:solidFill>
                  <a:schemeClr val="tx1"/>
                </a:solidFill>
                <a:latin typeface="+mn-lt"/>
                <a:ea typeface="+mn-ea"/>
                <a:cs typeface="+mn-cs"/>
              </a:defRPr>
            </a:lvl3pPr>
            <a:lvl4pPr marL="1600200" indent="-228600" algn="l" rtl="0" fontAlgn="base">
              <a:spcBef>
                <a:spcPct val="20000"/>
              </a:spcBef>
              <a:spcAft>
                <a:spcPct val="0"/>
              </a:spcAft>
              <a:buClr>
                <a:srgbClr val="FF9900"/>
              </a:buClr>
              <a:buChar char="–"/>
              <a:defRPr kumimoji="1" kern="1200">
                <a:solidFill>
                  <a:schemeClr val="tx1"/>
                </a:solidFill>
                <a:latin typeface="+mn-lt"/>
                <a:ea typeface="+mn-ea"/>
                <a:cs typeface="+mn-cs"/>
              </a:defRPr>
            </a:lvl4pPr>
            <a:lvl5pPr marL="2057400" indent="-228600" algn="l" rtl="0" fontAlgn="base">
              <a:spcBef>
                <a:spcPct val="20000"/>
              </a:spcBef>
              <a:spcAft>
                <a:spcPct val="0"/>
              </a:spcAft>
              <a:buClr>
                <a:srgbClr val="FF9900"/>
              </a:buClr>
              <a:buSzPct val="50000"/>
              <a:buFont typeface="Wingdings" panose="05000000000000000000" pitchFamily="2" charset="2"/>
              <a:buChar char="l"/>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r>
              <a:rPr kumimoji="1" lang="ja-JP" altLang="en-US" sz="2800" b="0" i="0" u="none" strike="noStrike" kern="1200" cap="none" spc="0" normalizeH="0" baseline="0" noProof="0" dirty="0">
                <a:ln>
                  <a:noFill/>
                </a:ln>
                <a:solidFill>
                  <a:srgbClr val="333333"/>
                </a:solidFill>
                <a:effectLst/>
                <a:uLnTx/>
                <a:uFillTx/>
                <a:latin typeface="Lucida Sans Unicode"/>
                <a:ea typeface="ＭＳ Ｐゴシック"/>
                <a:cs typeface="+mn-cs"/>
              </a:rPr>
              <a:t>有病率は不明、しかし発達障害の子どもの中にはこれらの診断基準の一部を満たしたり、症状を呈したりすることがある</a:t>
            </a:r>
            <a:endParaRPr kumimoji="1" lang="en-US" altLang="ja-JP" sz="28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r>
              <a:rPr kumimoji="1" lang="ja-JP" altLang="en-US" sz="2800" b="0" i="0" u="none" strike="noStrike" kern="1200" cap="none" spc="0" normalizeH="0" baseline="0" noProof="0" dirty="0">
                <a:ln>
                  <a:noFill/>
                </a:ln>
                <a:solidFill>
                  <a:srgbClr val="333333"/>
                </a:solidFill>
                <a:effectLst/>
                <a:uLnTx/>
                <a:uFillTx/>
                <a:latin typeface="Lucida Sans Unicode"/>
                <a:ea typeface="ＭＳ Ｐゴシック"/>
                <a:cs typeface="+mn-cs"/>
              </a:rPr>
              <a:t>里親で育つ子ども、施設で収容された子どもで、以前重篤なネグレクト、被虐待被害をうけた児に診断基準が当てはまる</a:t>
            </a:r>
            <a:endParaRPr kumimoji="1" lang="en-US" altLang="ja-JP" sz="28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r>
              <a:rPr kumimoji="1" lang="ja-JP" altLang="en-US" sz="2800" b="1" i="0" u="none" strike="noStrike" kern="1200" cap="none" spc="0" normalizeH="0" baseline="0" noProof="0" dirty="0">
                <a:ln>
                  <a:noFill/>
                </a:ln>
                <a:solidFill>
                  <a:srgbClr val="FF0000"/>
                </a:solidFill>
                <a:effectLst/>
                <a:uLnTx/>
                <a:uFillTx/>
                <a:latin typeface="Lucida Sans Unicode"/>
                <a:ea typeface="ＭＳ Ｐゴシック"/>
                <a:cs typeface="+mn-cs"/>
              </a:rPr>
              <a:t>しかし重度の被虐待を受けた子どもの母集団の中でさえ、この障害は一般的でなく、確定診断に至る例は少ない</a:t>
            </a:r>
            <a:endParaRPr kumimoji="1" lang="en-US" altLang="ja-JP" sz="2800" b="1" i="0" u="none" strike="noStrike" kern="1200" cap="none" spc="0" normalizeH="0" baseline="0" noProof="0" dirty="0">
              <a:ln>
                <a:noFill/>
              </a:ln>
              <a:solidFill>
                <a:srgbClr val="FF0000"/>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r>
              <a:rPr kumimoji="1" lang="ja-JP" altLang="en-US" sz="2800" b="0" i="0" u="none" strike="noStrike" kern="1200" cap="none" spc="0" normalizeH="0" baseline="0" noProof="0" dirty="0">
                <a:ln>
                  <a:noFill/>
                </a:ln>
                <a:solidFill>
                  <a:srgbClr val="333333"/>
                </a:solidFill>
                <a:effectLst/>
                <a:uLnTx/>
                <a:uFillTx/>
                <a:latin typeface="Lucida Sans Unicode"/>
                <a:ea typeface="ＭＳ Ｐゴシック"/>
                <a:cs typeface="+mn-cs"/>
              </a:rPr>
              <a:t>現在は過剰診断の恐れあり</a:t>
            </a:r>
            <a:endParaRPr kumimoji="1" lang="en-US" altLang="ja-JP" sz="28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endParaRPr kumimoji="1" lang="en-US" altLang="ja-JP" sz="28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742950" marR="0" lvl="1" indent="-285750" algn="l" defTabSz="914400" rtl="0" eaLnBrk="1" fontAlgn="base" latinLnBrk="0" hangingPunct="1">
              <a:lnSpc>
                <a:spcPct val="100000"/>
              </a:lnSpc>
              <a:spcBef>
                <a:spcPct val="20000"/>
              </a:spcBef>
              <a:spcAft>
                <a:spcPct val="0"/>
              </a:spcAft>
              <a:buClr>
                <a:srgbClr val="FF9900"/>
              </a:buClr>
              <a:buSzTx/>
              <a:buFontTx/>
              <a:buChar char="–"/>
              <a:tabLst/>
              <a:defRPr/>
            </a:pPr>
            <a:endParaRPr kumimoji="1" lang="en-US" altLang="ja-JP" sz="2400" b="0" i="0" u="none" strike="noStrike" kern="1200" cap="none" spc="0" normalizeH="0" baseline="0" noProof="0" dirty="0">
              <a:ln>
                <a:noFill/>
              </a:ln>
              <a:solidFill>
                <a:srgbClr val="333333"/>
              </a:solidFill>
              <a:effectLst/>
              <a:uLnTx/>
              <a:uFillTx/>
              <a:latin typeface="Lucida Sans Unicode"/>
              <a:ea typeface="ＭＳ Ｐゴシック"/>
              <a:cs typeface="+mn-cs"/>
            </a:endParaRPr>
          </a:p>
        </p:txBody>
      </p:sp>
    </p:spTree>
    <p:extLst>
      <p:ext uri="{BB962C8B-B14F-4D97-AF65-F5344CB8AC3E}">
        <p14:creationId xmlns:p14="http://schemas.microsoft.com/office/powerpoint/2010/main" val="22901243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971800" y="405468"/>
            <a:ext cx="7010400" cy="990600"/>
          </a:xfrm>
        </p:spPr>
        <p:txBody>
          <a:bodyPr/>
          <a:lstStyle/>
          <a:p>
            <a:r>
              <a:rPr kumimoji="1" lang="ja-JP" altLang="en-US" dirty="0"/>
              <a:t>反応性アタッチメント障害</a:t>
            </a:r>
            <a:r>
              <a:rPr kumimoji="1" lang="en-US" altLang="ja-JP" dirty="0"/>
              <a:t>/</a:t>
            </a:r>
            <a:br>
              <a:rPr kumimoji="1" lang="en-US" altLang="ja-JP" dirty="0"/>
            </a:br>
            <a:r>
              <a:rPr kumimoji="1" lang="ja-JP" altLang="en-US" dirty="0"/>
              <a:t>反応性愛着障害（鑑別診断）</a:t>
            </a:r>
          </a:p>
        </p:txBody>
      </p:sp>
      <p:sp>
        <p:nvSpPr>
          <p:cNvPr id="3" name="スライド番号プレースホルダー 2"/>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A7C8AD4-A2A5-4E3F-92F9-1CE82135ED5E}" type="slidenum">
              <a:rPr kumimoji="1" lang="en-US" altLang="ja-JP" sz="1400" b="0" i="0" u="none" strike="noStrike" kern="1200" cap="none" spc="0" normalizeH="0" baseline="0" noProof="0">
                <a:ln>
                  <a:noFill/>
                </a:ln>
                <a:solidFill>
                  <a:srgbClr val="3366FF"/>
                </a:solidFill>
                <a:effectLst/>
                <a:uLnTx/>
                <a:uFillTx/>
                <a:latin typeface="Lucida Sans Unicode"/>
                <a:ea typeface="ＭＳ Ｐゴシック" panose="020B0600070205080204"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1" lang="en-US" altLang="ja-JP" sz="1400" b="0" i="0" u="none" strike="noStrike" kern="1200" cap="none" spc="0" normalizeH="0" baseline="0" noProof="0">
              <a:ln>
                <a:noFill/>
              </a:ln>
              <a:solidFill>
                <a:srgbClr val="3366FF"/>
              </a:solidFill>
              <a:effectLst/>
              <a:uLnTx/>
              <a:uFillTx/>
              <a:latin typeface="Lucida Sans Unicode"/>
              <a:ea typeface="ＭＳ Ｐゴシック" panose="020B0600070205080204" pitchFamily="50" charset="-128"/>
              <a:cs typeface="+mn-cs"/>
            </a:endParaRPr>
          </a:p>
        </p:txBody>
      </p:sp>
      <p:sp>
        <p:nvSpPr>
          <p:cNvPr id="4" name="Rectangle 3"/>
          <p:cNvSpPr txBox="1">
            <a:spLocks noChangeArrowheads="1"/>
          </p:cNvSpPr>
          <p:nvPr/>
        </p:nvSpPr>
        <p:spPr>
          <a:xfrm>
            <a:off x="729673" y="1330037"/>
            <a:ext cx="9252527" cy="5394614"/>
          </a:xfrm>
          <a:prstGeom prst="rect">
            <a:avLst/>
          </a:prstGeom>
        </p:spPr>
        <p:txBody>
          <a:bodyPr/>
          <a:lstStyle>
            <a:lvl1pPr marL="342900" indent="-342900" algn="l" rtl="0" fontAlgn="base">
              <a:spcBef>
                <a:spcPct val="20000"/>
              </a:spcBef>
              <a:spcAft>
                <a:spcPct val="0"/>
              </a:spcAft>
              <a:buClr>
                <a:srgbClr val="FF9900"/>
              </a:buClr>
              <a:buSzPct val="80000"/>
              <a:buFont typeface="Wingdings" panose="05000000000000000000" pitchFamily="2" charset="2"/>
              <a:buChar char="p"/>
              <a:defRPr kumimoji="1" sz="2800" kern="1200">
                <a:solidFill>
                  <a:schemeClr val="tx1"/>
                </a:solidFill>
                <a:latin typeface="+mn-lt"/>
                <a:ea typeface="+mn-ea"/>
                <a:cs typeface="+mn-cs"/>
              </a:defRPr>
            </a:lvl1pPr>
            <a:lvl2pPr marL="742950" indent="-285750" algn="l" rtl="0" fontAlgn="base">
              <a:spcBef>
                <a:spcPct val="20000"/>
              </a:spcBef>
              <a:spcAft>
                <a:spcPct val="0"/>
              </a:spcAft>
              <a:buClr>
                <a:srgbClr val="FF9900"/>
              </a:buClr>
              <a:buChar char="–"/>
              <a:defRPr kumimoji="1" sz="2400" kern="1200">
                <a:solidFill>
                  <a:schemeClr val="tx1"/>
                </a:solidFill>
                <a:latin typeface="+mn-lt"/>
                <a:ea typeface="+mn-ea"/>
                <a:cs typeface="+mn-cs"/>
              </a:defRPr>
            </a:lvl2pPr>
            <a:lvl3pPr marL="1143000" indent="-228600" algn="l" rtl="0" fontAlgn="base">
              <a:spcBef>
                <a:spcPct val="20000"/>
              </a:spcBef>
              <a:spcAft>
                <a:spcPct val="0"/>
              </a:spcAft>
              <a:buClr>
                <a:srgbClr val="FF9900"/>
              </a:buClr>
              <a:buSzPct val="80000"/>
              <a:buFont typeface="Wingdings" panose="05000000000000000000" pitchFamily="2" charset="2"/>
              <a:buChar char="p"/>
              <a:defRPr kumimoji="1" sz="2000" kern="1200">
                <a:solidFill>
                  <a:schemeClr val="tx1"/>
                </a:solidFill>
                <a:latin typeface="+mn-lt"/>
                <a:ea typeface="+mn-ea"/>
                <a:cs typeface="+mn-cs"/>
              </a:defRPr>
            </a:lvl3pPr>
            <a:lvl4pPr marL="1600200" indent="-228600" algn="l" rtl="0" fontAlgn="base">
              <a:spcBef>
                <a:spcPct val="20000"/>
              </a:spcBef>
              <a:spcAft>
                <a:spcPct val="0"/>
              </a:spcAft>
              <a:buClr>
                <a:srgbClr val="FF9900"/>
              </a:buClr>
              <a:buChar char="–"/>
              <a:defRPr kumimoji="1" kern="1200">
                <a:solidFill>
                  <a:schemeClr val="tx1"/>
                </a:solidFill>
                <a:latin typeface="+mn-lt"/>
                <a:ea typeface="+mn-ea"/>
                <a:cs typeface="+mn-cs"/>
              </a:defRPr>
            </a:lvl4pPr>
            <a:lvl5pPr marL="2057400" indent="-228600" algn="l" rtl="0" fontAlgn="base">
              <a:spcBef>
                <a:spcPct val="20000"/>
              </a:spcBef>
              <a:spcAft>
                <a:spcPct val="0"/>
              </a:spcAft>
              <a:buClr>
                <a:srgbClr val="FF9900"/>
              </a:buClr>
              <a:buSzPct val="50000"/>
              <a:buFont typeface="Wingdings" panose="05000000000000000000" pitchFamily="2" charset="2"/>
              <a:buChar char="l"/>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r>
              <a:rPr kumimoji="1" lang="ja-JP" altLang="en-US" sz="2800" b="0" i="0" u="none" strike="noStrike" kern="1200" cap="none" spc="0" normalizeH="0" baseline="0" noProof="0" dirty="0">
                <a:ln>
                  <a:noFill/>
                </a:ln>
                <a:solidFill>
                  <a:srgbClr val="333333"/>
                </a:solidFill>
                <a:effectLst/>
                <a:uLnTx/>
                <a:uFillTx/>
                <a:latin typeface="Lucida Sans Unicode"/>
                <a:ea typeface="ＭＳ Ｐゴシック"/>
                <a:cs typeface="+mn-cs"/>
              </a:rPr>
              <a:t>自閉スペクトラム症</a:t>
            </a:r>
            <a:endParaRPr kumimoji="1" lang="en-US" altLang="ja-JP" sz="28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742950" marR="0" lvl="1" indent="-285750" algn="l" defTabSz="914400" rtl="0" eaLnBrk="1" fontAlgn="base" latinLnBrk="0" hangingPunct="1">
              <a:lnSpc>
                <a:spcPct val="100000"/>
              </a:lnSpc>
              <a:spcBef>
                <a:spcPct val="20000"/>
              </a:spcBef>
              <a:spcAft>
                <a:spcPct val="0"/>
              </a:spcAft>
              <a:buClr>
                <a:srgbClr val="FF9900"/>
              </a:buClr>
              <a:buSzTx/>
              <a:buFontTx/>
              <a:buChar char="–"/>
              <a:tabLst/>
              <a:defRPr/>
            </a:pPr>
            <a:r>
              <a:rPr kumimoji="1" lang="ja-JP" altLang="en-US" sz="3200" b="0" i="0" u="none" strike="noStrike" kern="1200" cap="none" spc="0" normalizeH="0" baseline="0" noProof="0" dirty="0">
                <a:ln>
                  <a:noFill/>
                </a:ln>
                <a:solidFill>
                  <a:srgbClr val="333333"/>
                </a:solidFill>
                <a:effectLst/>
                <a:uLnTx/>
                <a:uFillTx/>
                <a:latin typeface="Lucida Sans Unicode"/>
                <a:ea typeface="ＭＳ Ｐゴシック"/>
                <a:cs typeface="+mn-cs"/>
              </a:rPr>
              <a:t>共通点として、陽性の表現の減弱、認知と言語の遅れ、対人的相互反応の障害を表出</a:t>
            </a:r>
            <a:endParaRPr kumimoji="1" lang="en-US" altLang="ja-JP" sz="32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742950" marR="0" lvl="1" indent="-285750" algn="l" defTabSz="914400" rtl="0" eaLnBrk="1" fontAlgn="base" latinLnBrk="0" hangingPunct="1">
              <a:lnSpc>
                <a:spcPct val="100000"/>
              </a:lnSpc>
              <a:spcBef>
                <a:spcPct val="20000"/>
              </a:spcBef>
              <a:spcAft>
                <a:spcPct val="0"/>
              </a:spcAft>
              <a:buClr>
                <a:srgbClr val="FF9900"/>
              </a:buClr>
              <a:buSzTx/>
              <a:buFontTx/>
              <a:buChar char="–"/>
              <a:tabLst/>
              <a:defRPr/>
            </a:pPr>
            <a:r>
              <a:rPr kumimoji="1" lang="ja-JP" altLang="en-US" sz="3200" b="0" i="0" u="none" strike="noStrike" kern="1200" cap="none" spc="0" normalizeH="0" baseline="0" noProof="0" dirty="0">
                <a:ln>
                  <a:noFill/>
                </a:ln>
                <a:solidFill>
                  <a:srgbClr val="333333"/>
                </a:solidFill>
                <a:effectLst/>
                <a:uLnTx/>
                <a:uFillTx/>
                <a:latin typeface="Lucida Sans Unicode"/>
                <a:ea typeface="ＭＳ Ｐゴシック"/>
                <a:cs typeface="+mn-cs"/>
              </a:rPr>
              <a:t>相違点として、明瞭な被虐待歴の有無、儀式的行動の存在や社会的コミュニケーションの特異的な欠如</a:t>
            </a:r>
            <a:endParaRPr kumimoji="1" lang="en-US" altLang="ja-JP" sz="32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742950" marR="0" lvl="1" indent="-285750" algn="l" defTabSz="914400" rtl="0" eaLnBrk="1" fontAlgn="base" latinLnBrk="0" hangingPunct="1">
              <a:lnSpc>
                <a:spcPct val="100000"/>
              </a:lnSpc>
              <a:spcBef>
                <a:spcPct val="20000"/>
              </a:spcBef>
              <a:spcAft>
                <a:spcPct val="0"/>
              </a:spcAft>
              <a:buClr>
                <a:srgbClr val="FF9900"/>
              </a:buClr>
              <a:buSzTx/>
              <a:buFontTx/>
              <a:buChar char="–"/>
              <a:tabLst/>
              <a:defRPr/>
            </a:pPr>
            <a:r>
              <a:rPr kumimoji="1" lang="ja-JP" altLang="en-US" sz="3200" b="0" i="0" u="none" strike="noStrike" kern="1200" cap="none" spc="0" normalizeH="0" baseline="0" noProof="0" dirty="0">
                <a:ln>
                  <a:noFill/>
                </a:ln>
                <a:solidFill>
                  <a:srgbClr val="333333"/>
                </a:solidFill>
                <a:effectLst/>
                <a:uLnTx/>
                <a:uFillTx/>
                <a:latin typeface="Lucida Sans Unicode"/>
                <a:ea typeface="ＭＳ Ｐゴシック"/>
                <a:cs typeface="+mn-cs"/>
              </a:rPr>
              <a:t>自閉スペクトラム症の子どももいじめなどの社会的ネグレクトの被害を被っている場合がある</a:t>
            </a:r>
            <a:endParaRPr kumimoji="1" lang="en-US" altLang="ja-JP" sz="32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742950" marR="0" lvl="1" indent="-285750" algn="l" defTabSz="914400" rtl="0" eaLnBrk="1" fontAlgn="base" latinLnBrk="0" hangingPunct="1">
              <a:lnSpc>
                <a:spcPct val="100000"/>
              </a:lnSpc>
              <a:spcBef>
                <a:spcPct val="20000"/>
              </a:spcBef>
              <a:spcAft>
                <a:spcPct val="0"/>
              </a:spcAft>
              <a:buClr>
                <a:srgbClr val="FF9900"/>
              </a:buClr>
              <a:buSzTx/>
              <a:buFontTx/>
              <a:buChar char="–"/>
              <a:tabLst/>
              <a:defRPr/>
            </a:pPr>
            <a:r>
              <a:rPr kumimoji="1" lang="ja-JP" altLang="en-US" sz="3200" b="0" i="0" u="none" strike="noStrike" kern="1200" cap="none" spc="0" normalizeH="0" baseline="0" noProof="0" dirty="0">
                <a:ln>
                  <a:noFill/>
                </a:ln>
                <a:solidFill>
                  <a:srgbClr val="333333"/>
                </a:solidFill>
                <a:effectLst/>
                <a:uLnTx/>
                <a:uFillTx/>
                <a:latin typeface="Lucida Sans Unicode"/>
                <a:ea typeface="ＭＳ Ｐゴシック"/>
                <a:cs typeface="+mn-cs"/>
              </a:rPr>
              <a:t>常同行動の有無は鑑別のヒントになる</a:t>
            </a:r>
            <a:endParaRPr kumimoji="1" lang="en-US" altLang="ja-JP" sz="32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742950" marR="0" lvl="1" indent="-285750" algn="l" defTabSz="914400" rtl="0" eaLnBrk="1" fontAlgn="base" latinLnBrk="0" hangingPunct="1">
              <a:lnSpc>
                <a:spcPct val="100000"/>
              </a:lnSpc>
              <a:spcBef>
                <a:spcPct val="20000"/>
              </a:spcBef>
              <a:spcAft>
                <a:spcPct val="0"/>
              </a:spcAft>
              <a:buClr>
                <a:srgbClr val="FF9900"/>
              </a:buClr>
              <a:buSzTx/>
              <a:buFontTx/>
              <a:buChar char="–"/>
              <a:tabLst/>
              <a:defRPr/>
            </a:pPr>
            <a:endParaRPr kumimoji="1" lang="en-US" altLang="ja-JP" sz="24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endParaRPr kumimoji="1" lang="en-US" altLang="ja-JP" sz="28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742950" marR="0" lvl="1" indent="-285750" algn="l" defTabSz="914400" rtl="0" eaLnBrk="1" fontAlgn="base" latinLnBrk="0" hangingPunct="1">
              <a:lnSpc>
                <a:spcPct val="100000"/>
              </a:lnSpc>
              <a:spcBef>
                <a:spcPct val="20000"/>
              </a:spcBef>
              <a:spcAft>
                <a:spcPct val="0"/>
              </a:spcAft>
              <a:buClr>
                <a:srgbClr val="FF9900"/>
              </a:buClr>
              <a:buSzTx/>
              <a:buFontTx/>
              <a:buChar char="–"/>
              <a:tabLst/>
              <a:defRPr/>
            </a:pPr>
            <a:endParaRPr kumimoji="1" lang="en-US" altLang="ja-JP" sz="2400" b="0" i="0" u="none" strike="noStrike" kern="1200" cap="none" spc="0" normalizeH="0" baseline="0" noProof="0" dirty="0">
              <a:ln>
                <a:noFill/>
              </a:ln>
              <a:solidFill>
                <a:srgbClr val="333333"/>
              </a:solidFill>
              <a:effectLst/>
              <a:uLnTx/>
              <a:uFillTx/>
              <a:latin typeface="Lucida Sans Unicode"/>
              <a:ea typeface="ＭＳ Ｐゴシック"/>
              <a:cs typeface="+mn-cs"/>
            </a:endParaRPr>
          </a:p>
        </p:txBody>
      </p:sp>
    </p:spTree>
    <p:extLst>
      <p:ext uri="{BB962C8B-B14F-4D97-AF65-F5344CB8AC3E}">
        <p14:creationId xmlns:p14="http://schemas.microsoft.com/office/powerpoint/2010/main" val="10458191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971800" y="133349"/>
            <a:ext cx="7010400" cy="990600"/>
          </a:xfrm>
        </p:spPr>
        <p:txBody>
          <a:bodyPr/>
          <a:lstStyle/>
          <a:p>
            <a:r>
              <a:rPr kumimoji="1" lang="ja-JP" altLang="en-US" dirty="0"/>
              <a:t>反応性アタッチメント障害</a:t>
            </a:r>
            <a:r>
              <a:rPr kumimoji="1" lang="en-US" altLang="ja-JP" dirty="0"/>
              <a:t>/</a:t>
            </a:r>
            <a:br>
              <a:rPr kumimoji="1" lang="en-US" altLang="ja-JP" dirty="0"/>
            </a:br>
            <a:r>
              <a:rPr kumimoji="1" lang="ja-JP" altLang="en-US" dirty="0"/>
              <a:t>反応性愛着障害（鑑別診断）</a:t>
            </a:r>
          </a:p>
        </p:txBody>
      </p:sp>
      <p:sp>
        <p:nvSpPr>
          <p:cNvPr id="3" name="スライド番号プレースホルダー 2"/>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A7C8AD4-A2A5-4E3F-92F9-1CE82135ED5E}" type="slidenum">
              <a:rPr kumimoji="1" lang="en-US" altLang="ja-JP" sz="1400" b="0" i="0" u="none" strike="noStrike" kern="1200" cap="none" spc="0" normalizeH="0" baseline="0" noProof="0">
                <a:ln>
                  <a:noFill/>
                </a:ln>
                <a:solidFill>
                  <a:srgbClr val="3366FF"/>
                </a:solidFill>
                <a:effectLst/>
                <a:uLnTx/>
                <a:uFillTx/>
                <a:latin typeface="Lucida Sans Unicode"/>
                <a:ea typeface="ＭＳ Ｐゴシック" panose="020B0600070205080204"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1" lang="en-US" altLang="ja-JP" sz="1400" b="0" i="0" u="none" strike="noStrike" kern="1200" cap="none" spc="0" normalizeH="0" baseline="0" noProof="0">
              <a:ln>
                <a:noFill/>
              </a:ln>
              <a:solidFill>
                <a:srgbClr val="3366FF"/>
              </a:solidFill>
              <a:effectLst/>
              <a:uLnTx/>
              <a:uFillTx/>
              <a:latin typeface="Lucida Sans Unicode"/>
              <a:ea typeface="ＭＳ Ｐゴシック" panose="020B0600070205080204" pitchFamily="50" charset="-128"/>
              <a:cs typeface="+mn-cs"/>
            </a:endParaRPr>
          </a:p>
        </p:txBody>
      </p:sp>
      <p:sp>
        <p:nvSpPr>
          <p:cNvPr id="4" name="Rectangle 3"/>
          <p:cNvSpPr txBox="1">
            <a:spLocks noChangeArrowheads="1"/>
          </p:cNvSpPr>
          <p:nvPr/>
        </p:nvSpPr>
        <p:spPr>
          <a:xfrm>
            <a:off x="1145309" y="1209965"/>
            <a:ext cx="8836891" cy="5514686"/>
          </a:xfrm>
          <a:prstGeom prst="rect">
            <a:avLst/>
          </a:prstGeom>
        </p:spPr>
        <p:txBody>
          <a:bodyPr/>
          <a:lstStyle>
            <a:lvl1pPr marL="342900" indent="-342900" algn="l" rtl="0" fontAlgn="base">
              <a:spcBef>
                <a:spcPct val="20000"/>
              </a:spcBef>
              <a:spcAft>
                <a:spcPct val="0"/>
              </a:spcAft>
              <a:buClr>
                <a:srgbClr val="FF9900"/>
              </a:buClr>
              <a:buSzPct val="80000"/>
              <a:buFont typeface="Wingdings" panose="05000000000000000000" pitchFamily="2" charset="2"/>
              <a:buChar char="p"/>
              <a:defRPr kumimoji="1" sz="2800" kern="1200">
                <a:solidFill>
                  <a:schemeClr val="tx1"/>
                </a:solidFill>
                <a:latin typeface="+mn-lt"/>
                <a:ea typeface="+mn-ea"/>
                <a:cs typeface="+mn-cs"/>
              </a:defRPr>
            </a:lvl1pPr>
            <a:lvl2pPr marL="742950" indent="-285750" algn="l" rtl="0" fontAlgn="base">
              <a:spcBef>
                <a:spcPct val="20000"/>
              </a:spcBef>
              <a:spcAft>
                <a:spcPct val="0"/>
              </a:spcAft>
              <a:buClr>
                <a:srgbClr val="FF9900"/>
              </a:buClr>
              <a:buChar char="–"/>
              <a:defRPr kumimoji="1" sz="2400" kern="1200">
                <a:solidFill>
                  <a:schemeClr val="tx1"/>
                </a:solidFill>
                <a:latin typeface="+mn-lt"/>
                <a:ea typeface="+mn-ea"/>
                <a:cs typeface="+mn-cs"/>
              </a:defRPr>
            </a:lvl2pPr>
            <a:lvl3pPr marL="1143000" indent="-228600" algn="l" rtl="0" fontAlgn="base">
              <a:spcBef>
                <a:spcPct val="20000"/>
              </a:spcBef>
              <a:spcAft>
                <a:spcPct val="0"/>
              </a:spcAft>
              <a:buClr>
                <a:srgbClr val="FF9900"/>
              </a:buClr>
              <a:buSzPct val="80000"/>
              <a:buFont typeface="Wingdings" panose="05000000000000000000" pitchFamily="2" charset="2"/>
              <a:buChar char="p"/>
              <a:defRPr kumimoji="1" sz="2000" kern="1200">
                <a:solidFill>
                  <a:schemeClr val="tx1"/>
                </a:solidFill>
                <a:latin typeface="+mn-lt"/>
                <a:ea typeface="+mn-ea"/>
                <a:cs typeface="+mn-cs"/>
              </a:defRPr>
            </a:lvl3pPr>
            <a:lvl4pPr marL="1600200" indent="-228600" algn="l" rtl="0" fontAlgn="base">
              <a:spcBef>
                <a:spcPct val="20000"/>
              </a:spcBef>
              <a:spcAft>
                <a:spcPct val="0"/>
              </a:spcAft>
              <a:buClr>
                <a:srgbClr val="FF9900"/>
              </a:buClr>
              <a:buChar char="–"/>
              <a:defRPr kumimoji="1" kern="1200">
                <a:solidFill>
                  <a:schemeClr val="tx1"/>
                </a:solidFill>
                <a:latin typeface="+mn-lt"/>
                <a:ea typeface="+mn-ea"/>
                <a:cs typeface="+mn-cs"/>
              </a:defRPr>
            </a:lvl4pPr>
            <a:lvl5pPr marL="2057400" indent="-228600" algn="l" rtl="0" fontAlgn="base">
              <a:spcBef>
                <a:spcPct val="20000"/>
              </a:spcBef>
              <a:spcAft>
                <a:spcPct val="0"/>
              </a:spcAft>
              <a:buClr>
                <a:srgbClr val="FF9900"/>
              </a:buClr>
              <a:buSzPct val="50000"/>
              <a:buFont typeface="Wingdings" panose="05000000000000000000" pitchFamily="2" charset="2"/>
              <a:buChar char="l"/>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r>
              <a:rPr kumimoji="1" lang="ja-JP" altLang="en-US" sz="3600" b="0" i="0" u="none" strike="noStrike" kern="1200" cap="none" spc="0" normalizeH="0" baseline="0" noProof="0" dirty="0">
                <a:ln>
                  <a:noFill/>
                </a:ln>
                <a:solidFill>
                  <a:srgbClr val="333333"/>
                </a:solidFill>
                <a:effectLst/>
                <a:uLnTx/>
                <a:uFillTx/>
                <a:latin typeface="Lucida Sans Unicode"/>
                <a:ea typeface="ＭＳ Ｐゴシック"/>
                <a:cs typeface="+mn-cs"/>
              </a:rPr>
              <a:t>知的発達症</a:t>
            </a:r>
            <a:endParaRPr kumimoji="1" lang="en-US" altLang="ja-JP" sz="36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r>
              <a:rPr kumimoji="1" lang="ja-JP" altLang="en-US" sz="3600" b="0" i="0" u="none" strike="noStrike" kern="1200" cap="none" spc="0" normalizeH="0" baseline="0" noProof="0" dirty="0">
                <a:ln>
                  <a:noFill/>
                </a:ln>
                <a:solidFill>
                  <a:srgbClr val="333333"/>
                </a:solidFill>
                <a:effectLst/>
                <a:uLnTx/>
                <a:uFillTx/>
                <a:latin typeface="Lucida Sans Unicode"/>
                <a:ea typeface="ＭＳ Ｐゴシック"/>
                <a:cs typeface="+mn-cs"/>
              </a:rPr>
              <a:t>反応性アタッチメント障害児に発達の遅れはしばしば見られる</a:t>
            </a:r>
            <a:endParaRPr kumimoji="1" lang="en-US" altLang="ja-JP" sz="36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r>
              <a:rPr kumimoji="1" lang="ja-JP" altLang="en-US" sz="3600" b="0" i="0" u="none" strike="noStrike" kern="1200" cap="none" spc="0" normalizeH="0" baseline="0" noProof="0" dirty="0">
                <a:ln>
                  <a:noFill/>
                </a:ln>
                <a:solidFill>
                  <a:srgbClr val="333333"/>
                </a:solidFill>
                <a:effectLst/>
                <a:uLnTx/>
                <a:uFillTx/>
                <a:latin typeface="Lucida Sans Unicode"/>
                <a:ea typeface="ＭＳ Ｐゴシック"/>
                <a:cs typeface="+mn-cs"/>
              </a:rPr>
              <a:t>知的発達症児は、その認知能力に応じた、社会性、情動的技能を示すが、反応性アタッチメント障害児は、陽性情動の欠如や、陰性情動の顕在性、情動制御困難が顕著</a:t>
            </a:r>
            <a:endParaRPr kumimoji="1" lang="en-US" altLang="ja-JP" sz="36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endParaRPr kumimoji="1" lang="en-US" altLang="ja-JP" sz="36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endParaRPr kumimoji="1" lang="en-US" altLang="ja-JP" sz="36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742950" marR="0" lvl="1" indent="-285750" algn="l" defTabSz="914400" rtl="0" eaLnBrk="1" fontAlgn="base" latinLnBrk="0" hangingPunct="1">
              <a:lnSpc>
                <a:spcPct val="100000"/>
              </a:lnSpc>
              <a:spcBef>
                <a:spcPct val="20000"/>
              </a:spcBef>
              <a:spcAft>
                <a:spcPct val="0"/>
              </a:spcAft>
              <a:buClr>
                <a:srgbClr val="FF9900"/>
              </a:buClr>
              <a:buSzTx/>
              <a:buFontTx/>
              <a:buChar char="–"/>
              <a:tabLst/>
              <a:defRPr/>
            </a:pPr>
            <a:endParaRPr kumimoji="1" lang="en-US" altLang="ja-JP" sz="32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endParaRPr kumimoji="1" lang="en-US" altLang="ja-JP" sz="36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742950" marR="0" lvl="1" indent="-285750" algn="l" defTabSz="914400" rtl="0" eaLnBrk="1" fontAlgn="base" latinLnBrk="0" hangingPunct="1">
              <a:lnSpc>
                <a:spcPct val="100000"/>
              </a:lnSpc>
              <a:spcBef>
                <a:spcPct val="20000"/>
              </a:spcBef>
              <a:spcAft>
                <a:spcPct val="0"/>
              </a:spcAft>
              <a:buClr>
                <a:srgbClr val="FF9900"/>
              </a:buClr>
              <a:buSzTx/>
              <a:buFontTx/>
              <a:buChar char="–"/>
              <a:tabLst/>
              <a:defRPr/>
            </a:pPr>
            <a:endParaRPr kumimoji="1" lang="en-US" altLang="ja-JP" sz="3200" b="0" i="0" u="none" strike="noStrike" kern="1200" cap="none" spc="0" normalizeH="0" baseline="0" noProof="0" dirty="0">
              <a:ln>
                <a:noFill/>
              </a:ln>
              <a:solidFill>
                <a:srgbClr val="333333"/>
              </a:solidFill>
              <a:effectLst/>
              <a:uLnTx/>
              <a:uFillTx/>
              <a:latin typeface="Lucida Sans Unicode"/>
              <a:ea typeface="ＭＳ Ｐゴシック"/>
              <a:cs typeface="+mn-cs"/>
            </a:endParaRPr>
          </a:p>
        </p:txBody>
      </p:sp>
    </p:spTree>
    <p:extLst>
      <p:ext uri="{BB962C8B-B14F-4D97-AF65-F5344CB8AC3E}">
        <p14:creationId xmlns:p14="http://schemas.microsoft.com/office/powerpoint/2010/main" val="10525183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57BB425-316F-429F-A182-198A5B1B21F6}"/>
              </a:ext>
            </a:extLst>
          </p:cNvPr>
          <p:cNvSpPr>
            <a:spLocks noGrp="1"/>
          </p:cNvSpPr>
          <p:nvPr>
            <p:ph type="title"/>
          </p:nvPr>
        </p:nvSpPr>
        <p:spPr>
          <a:xfrm>
            <a:off x="544319" y="0"/>
            <a:ext cx="10364451" cy="1065788"/>
          </a:xfrm>
        </p:spPr>
        <p:txBody>
          <a:bodyPr/>
          <a:lstStyle/>
          <a:p>
            <a:r>
              <a:rPr kumimoji="1" lang="ja-JP" altLang="en-US" dirty="0"/>
              <a:t>本日の内容</a:t>
            </a:r>
          </a:p>
        </p:txBody>
      </p:sp>
      <p:sp>
        <p:nvSpPr>
          <p:cNvPr id="3" name="コンテンツ プレースホルダー 2">
            <a:extLst>
              <a:ext uri="{FF2B5EF4-FFF2-40B4-BE49-F238E27FC236}">
                <a16:creationId xmlns:a16="http://schemas.microsoft.com/office/drawing/2014/main" id="{48408036-234B-4F8E-A607-BE7095E0B6C2}"/>
              </a:ext>
            </a:extLst>
          </p:cNvPr>
          <p:cNvSpPr>
            <a:spLocks noGrp="1"/>
          </p:cNvSpPr>
          <p:nvPr>
            <p:ph idx="1"/>
          </p:nvPr>
        </p:nvSpPr>
        <p:spPr>
          <a:xfrm>
            <a:off x="447400" y="1150846"/>
            <a:ext cx="11297200" cy="5355701"/>
          </a:xfrm>
        </p:spPr>
        <p:txBody>
          <a:bodyPr>
            <a:noAutofit/>
          </a:bodyPr>
          <a:lstStyle/>
          <a:p>
            <a:r>
              <a:rPr kumimoji="1" lang="ja-JP" altLang="en-US" sz="3600" dirty="0"/>
              <a:t>そもそも</a:t>
            </a:r>
            <a:r>
              <a:rPr lang="ja-JP" altLang="en-US" sz="3600" dirty="0"/>
              <a:t>発達障害</a:t>
            </a:r>
            <a:r>
              <a:rPr kumimoji="1" lang="ja-JP" altLang="en-US" sz="3600" dirty="0"/>
              <a:t>とは</a:t>
            </a:r>
            <a:endParaRPr kumimoji="1" lang="en-US" altLang="ja-JP" sz="3600" dirty="0"/>
          </a:p>
          <a:p>
            <a:r>
              <a:rPr lang="ja-JP" altLang="en-US" sz="3600" dirty="0"/>
              <a:t>発達障害や愛着障害に関する大きな誤解</a:t>
            </a:r>
            <a:endParaRPr kumimoji="1" lang="en-US" altLang="ja-JP" sz="3600" dirty="0"/>
          </a:p>
          <a:p>
            <a:r>
              <a:rPr lang="ja-JP" altLang="en-US" sz="3600" dirty="0"/>
              <a:t>そもそも愛着障害とは</a:t>
            </a:r>
            <a:endParaRPr kumimoji="1" lang="en-US" altLang="ja-JP" sz="3600" dirty="0"/>
          </a:p>
          <a:p>
            <a:r>
              <a:rPr kumimoji="1" lang="ja-JP" altLang="en-US" sz="3200" dirty="0"/>
              <a:t>感情爆発の障害（反抗挑発症・間欠爆発症について）</a:t>
            </a:r>
            <a:endParaRPr kumimoji="1" lang="en-US" altLang="ja-JP" sz="3200" dirty="0"/>
          </a:p>
          <a:p>
            <a:r>
              <a:rPr kumimoji="1" lang="ja-JP" altLang="en-US" sz="3200" dirty="0"/>
              <a:t>対応の難しい≒セルフコントロールの障害</a:t>
            </a:r>
            <a:endParaRPr kumimoji="1" lang="en-US" altLang="ja-JP" sz="3200" dirty="0"/>
          </a:p>
          <a:p>
            <a:r>
              <a:rPr lang="ja-JP" altLang="en-US" sz="3200" dirty="0"/>
              <a:t>教育の構造化とは</a:t>
            </a:r>
            <a:endParaRPr lang="en-US" altLang="ja-JP" sz="3200" dirty="0"/>
          </a:p>
          <a:p>
            <a:r>
              <a:rPr kumimoji="1" lang="ja-JP" altLang="en-US" sz="3200" dirty="0"/>
              <a:t>感情爆発の障害への認知行動療法</a:t>
            </a:r>
            <a:endParaRPr kumimoji="1" lang="en-US" altLang="ja-JP" sz="3200" dirty="0"/>
          </a:p>
          <a:p>
            <a:endParaRPr kumimoji="1" lang="en-US" altLang="ja-JP" sz="3600" dirty="0"/>
          </a:p>
          <a:p>
            <a:endParaRPr kumimoji="1" lang="ja-JP" altLang="en-US" sz="3600" dirty="0"/>
          </a:p>
        </p:txBody>
      </p:sp>
    </p:spTree>
    <p:extLst>
      <p:ext uri="{BB962C8B-B14F-4D97-AF65-F5344CB8AC3E}">
        <p14:creationId xmlns:p14="http://schemas.microsoft.com/office/powerpoint/2010/main" val="917156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971800" y="405468"/>
            <a:ext cx="7010400" cy="990600"/>
          </a:xfrm>
        </p:spPr>
        <p:txBody>
          <a:bodyPr/>
          <a:lstStyle/>
          <a:p>
            <a:r>
              <a:rPr kumimoji="1" lang="ja-JP" altLang="en-US" dirty="0"/>
              <a:t>脱抑制型対人交流障害</a:t>
            </a:r>
          </a:p>
        </p:txBody>
      </p:sp>
      <p:sp>
        <p:nvSpPr>
          <p:cNvPr id="3" name="スライド番号プレースホルダー 2"/>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A7C8AD4-A2A5-4E3F-92F9-1CE82135ED5E}" type="slidenum">
              <a:rPr kumimoji="1" lang="en-US" altLang="ja-JP" sz="1400" b="0" i="0" u="none" strike="noStrike" kern="1200" cap="none" spc="0" normalizeH="0" baseline="0" noProof="0">
                <a:ln>
                  <a:noFill/>
                </a:ln>
                <a:solidFill>
                  <a:srgbClr val="3366FF"/>
                </a:solidFill>
                <a:effectLst/>
                <a:uLnTx/>
                <a:uFillTx/>
                <a:latin typeface="Lucida Sans Unicode"/>
                <a:ea typeface="ＭＳ Ｐゴシック" panose="020B0600070205080204"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1" lang="en-US" altLang="ja-JP" sz="1400" b="0" i="0" u="none" strike="noStrike" kern="1200" cap="none" spc="0" normalizeH="0" baseline="0" noProof="0">
              <a:ln>
                <a:noFill/>
              </a:ln>
              <a:solidFill>
                <a:srgbClr val="3366FF"/>
              </a:solidFill>
              <a:effectLst/>
              <a:uLnTx/>
              <a:uFillTx/>
              <a:latin typeface="Lucida Sans Unicode"/>
              <a:ea typeface="ＭＳ Ｐゴシック" panose="020B0600070205080204" pitchFamily="50" charset="-128"/>
              <a:cs typeface="+mn-cs"/>
            </a:endParaRPr>
          </a:p>
        </p:txBody>
      </p:sp>
      <p:sp>
        <p:nvSpPr>
          <p:cNvPr id="4" name="Rectangle 3"/>
          <p:cNvSpPr txBox="1">
            <a:spLocks noChangeArrowheads="1"/>
          </p:cNvSpPr>
          <p:nvPr/>
        </p:nvSpPr>
        <p:spPr>
          <a:xfrm>
            <a:off x="2184633" y="1048625"/>
            <a:ext cx="7996806" cy="5410899"/>
          </a:xfrm>
          <a:prstGeom prst="rect">
            <a:avLst/>
          </a:prstGeom>
        </p:spPr>
        <p:txBody>
          <a:bodyPr/>
          <a:lstStyle>
            <a:lvl1pPr marL="342900" indent="-342900" algn="l" rtl="0" fontAlgn="base">
              <a:spcBef>
                <a:spcPct val="20000"/>
              </a:spcBef>
              <a:spcAft>
                <a:spcPct val="0"/>
              </a:spcAft>
              <a:buClr>
                <a:srgbClr val="FF9900"/>
              </a:buClr>
              <a:buSzPct val="80000"/>
              <a:buFont typeface="Wingdings" panose="05000000000000000000" pitchFamily="2" charset="2"/>
              <a:buChar char="p"/>
              <a:defRPr kumimoji="1" sz="2800" kern="1200">
                <a:solidFill>
                  <a:schemeClr val="tx1"/>
                </a:solidFill>
                <a:latin typeface="+mn-lt"/>
                <a:ea typeface="+mn-ea"/>
                <a:cs typeface="+mn-cs"/>
              </a:defRPr>
            </a:lvl1pPr>
            <a:lvl2pPr marL="742950" indent="-285750" algn="l" rtl="0" fontAlgn="base">
              <a:spcBef>
                <a:spcPct val="20000"/>
              </a:spcBef>
              <a:spcAft>
                <a:spcPct val="0"/>
              </a:spcAft>
              <a:buClr>
                <a:srgbClr val="FF9900"/>
              </a:buClr>
              <a:buChar char="–"/>
              <a:defRPr kumimoji="1" sz="2400" kern="1200">
                <a:solidFill>
                  <a:schemeClr val="tx1"/>
                </a:solidFill>
                <a:latin typeface="+mn-lt"/>
                <a:ea typeface="+mn-ea"/>
                <a:cs typeface="+mn-cs"/>
              </a:defRPr>
            </a:lvl2pPr>
            <a:lvl3pPr marL="1143000" indent="-228600" algn="l" rtl="0" fontAlgn="base">
              <a:spcBef>
                <a:spcPct val="20000"/>
              </a:spcBef>
              <a:spcAft>
                <a:spcPct val="0"/>
              </a:spcAft>
              <a:buClr>
                <a:srgbClr val="FF9900"/>
              </a:buClr>
              <a:buSzPct val="80000"/>
              <a:buFont typeface="Wingdings" panose="05000000000000000000" pitchFamily="2" charset="2"/>
              <a:buChar char="p"/>
              <a:defRPr kumimoji="1" sz="2000" kern="1200">
                <a:solidFill>
                  <a:schemeClr val="tx1"/>
                </a:solidFill>
                <a:latin typeface="+mn-lt"/>
                <a:ea typeface="+mn-ea"/>
                <a:cs typeface="+mn-cs"/>
              </a:defRPr>
            </a:lvl3pPr>
            <a:lvl4pPr marL="1600200" indent="-228600" algn="l" rtl="0" fontAlgn="base">
              <a:spcBef>
                <a:spcPct val="20000"/>
              </a:spcBef>
              <a:spcAft>
                <a:spcPct val="0"/>
              </a:spcAft>
              <a:buClr>
                <a:srgbClr val="FF9900"/>
              </a:buClr>
              <a:buChar char="–"/>
              <a:defRPr kumimoji="1" kern="1200">
                <a:solidFill>
                  <a:schemeClr val="tx1"/>
                </a:solidFill>
                <a:latin typeface="+mn-lt"/>
                <a:ea typeface="+mn-ea"/>
                <a:cs typeface="+mn-cs"/>
              </a:defRPr>
            </a:lvl4pPr>
            <a:lvl5pPr marL="2057400" indent="-228600" algn="l" rtl="0" fontAlgn="base">
              <a:spcBef>
                <a:spcPct val="20000"/>
              </a:spcBef>
              <a:spcAft>
                <a:spcPct val="0"/>
              </a:spcAft>
              <a:buClr>
                <a:srgbClr val="FF9900"/>
              </a:buClr>
              <a:buSzPct val="50000"/>
              <a:buFont typeface="Wingdings" panose="05000000000000000000" pitchFamily="2" charset="2"/>
              <a:buChar char="l"/>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r>
              <a:rPr kumimoji="1" lang="ja-JP" altLang="en-US" sz="2400" b="0" i="0" u="none" strike="noStrike" kern="1200" cap="none" spc="0" normalizeH="0" baseline="0" noProof="0" dirty="0">
                <a:ln>
                  <a:noFill/>
                </a:ln>
                <a:solidFill>
                  <a:srgbClr val="333333"/>
                </a:solidFill>
                <a:effectLst/>
                <a:uLnTx/>
                <a:uFillTx/>
                <a:latin typeface="Lucida Sans Unicode"/>
                <a:ea typeface="ＭＳ Ｐゴシック"/>
                <a:cs typeface="+mn-cs"/>
              </a:rPr>
              <a:t>診断基準</a:t>
            </a:r>
            <a:endParaRPr kumimoji="1" lang="en-US" altLang="ja-JP" sz="24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r>
              <a:rPr kumimoji="1" lang="en-US" altLang="ja-JP" sz="2400" b="0" i="0" u="none" strike="noStrike" kern="1200" cap="none" spc="0" normalizeH="0" baseline="0" noProof="0" dirty="0">
                <a:ln>
                  <a:noFill/>
                </a:ln>
                <a:solidFill>
                  <a:srgbClr val="333333"/>
                </a:solidFill>
                <a:effectLst/>
                <a:uLnTx/>
                <a:uFillTx/>
                <a:latin typeface="Lucida Sans Unicode"/>
                <a:ea typeface="ＭＳ Ｐゴシック"/>
                <a:cs typeface="+mn-cs"/>
              </a:rPr>
              <a:t>A</a:t>
            </a:r>
            <a:r>
              <a:rPr kumimoji="1" lang="ja-JP" altLang="en-US" sz="2400" b="0" i="0" u="none" strike="noStrike" kern="1200" cap="none" spc="0" normalizeH="0" baseline="0" noProof="0" dirty="0">
                <a:ln>
                  <a:noFill/>
                </a:ln>
                <a:solidFill>
                  <a:srgbClr val="333333"/>
                </a:solidFill>
                <a:effectLst/>
                <a:uLnTx/>
                <a:uFillTx/>
                <a:latin typeface="Lucida Sans Unicode"/>
                <a:ea typeface="ＭＳ Ｐゴシック"/>
                <a:cs typeface="+mn-cs"/>
              </a:rPr>
              <a:t>　以下のうち少なくとも</a:t>
            </a:r>
            <a:r>
              <a:rPr kumimoji="1" lang="en-US" altLang="ja-JP" sz="2400" b="0" i="0" u="none" strike="noStrike" kern="1200" cap="none" spc="0" normalizeH="0" baseline="0" noProof="0" dirty="0">
                <a:ln>
                  <a:noFill/>
                </a:ln>
                <a:solidFill>
                  <a:srgbClr val="333333"/>
                </a:solidFill>
                <a:effectLst/>
                <a:uLnTx/>
                <a:uFillTx/>
                <a:latin typeface="Lucida Sans Unicode"/>
                <a:ea typeface="ＭＳ Ｐゴシック"/>
                <a:cs typeface="+mn-cs"/>
              </a:rPr>
              <a:t>2</a:t>
            </a:r>
            <a:r>
              <a:rPr kumimoji="1" lang="ja-JP" altLang="en-US" sz="2400" b="0" i="0" u="none" strike="noStrike" kern="1200" cap="none" spc="0" normalizeH="0" baseline="0" noProof="0" dirty="0" err="1">
                <a:ln>
                  <a:noFill/>
                </a:ln>
                <a:solidFill>
                  <a:srgbClr val="333333"/>
                </a:solidFill>
                <a:effectLst/>
                <a:uLnTx/>
                <a:uFillTx/>
                <a:latin typeface="Lucida Sans Unicode"/>
                <a:ea typeface="ＭＳ Ｐゴシック"/>
                <a:cs typeface="+mn-cs"/>
              </a:rPr>
              <a:t>つに</a:t>
            </a:r>
            <a:r>
              <a:rPr kumimoji="1" lang="ja-JP" altLang="en-US" sz="2400" b="0" i="0" u="none" strike="noStrike" kern="1200" cap="none" spc="0" normalizeH="0" baseline="0" noProof="0" dirty="0">
                <a:ln>
                  <a:noFill/>
                </a:ln>
                <a:solidFill>
                  <a:srgbClr val="333333"/>
                </a:solidFill>
                <a:effectLst/>
                <a:uLnTx/>
                <a:uFillTx/>
                <a:latin typeface="Lucida Sans Unicode"/>
                <a:ea typeface="ＭＳ Ｐゴシック"/>
                <a:cs typeface="+mn-cs"/>
              </a:rPr>
              <a:t>よって示される。見慣れない大人に積極的に近づき交流する子どもの行動様式</a:t>
            </a:r>
            <a:endParaRPr kumimoji="1" lang="en-US" altLang="ja-JP" sz="24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514350" marR="0" lvl="0" indent="-514350" algn="l" defTabSz="914400" rtl="0" eaLnBrk="1" fontAlgn="base" latinLnBrk="0" hangingPunct="1">
              <a:lnSpc>
                <a:spcPct val="100000"/>
              </a:lnSpc>
              <a:spcBef>
                <a:spcPct val="20000"/>
              </a:spcBef>
              <a:spcAft>
                <a:spcPct val="0"/>
              </a:spcAft>
              <a:buClr>
                <a:srgbClr val="FF9900"/>
              </a:buClr>
              <a:buSzPct val="80000"/>
              <a:buFont typeface="+mj-ea"/>
              <a:buAutoNum type="circleNumDbPlain"/>
              <a:tabLst/>
              <a:defRPr/>
            </a:pPr>
            <a:r>
              <a:rPr kumimoji="1" lang="ja-JP" altLang="en-US" sz="2400" b="0" i="0" u="none" strike="noStrike" kern="1200" cap="none" spc="0" normalizeH="0" baseline="0" noProof="0" dirty="0">
                <a:ln>
                  <a:noFill/>
                </a:ln>
                <a:solidFill>
                  <a:srgbClr val="333333"/>
                </a:solidFill>
                <a:effectLst/>
                <a:uLnTx/>
                <a:uFillTx/>
                <a:latin typeface="Lucida Sans Unicode"/>
                <a:ea typeface="ＭＳ Ｐゴシック"/>
                <a:cs typeface="+mn-cs"/>
              </a:rPr>
              <a:t>見慣れない大人に近づき交流することへのためらいの減少または欠如</a:t>
            </a:r>
            <a:endParaRPr kumimoji="1" lang="en-US" altLang="ja-JP" sz="24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514350" marR="0" lvl="0" indent="-514350" algn="l" defTabSz="914400" rtl="0" eaLnBrk="1" fontAlgn="base" latinLnBrk="0" hangingPunct="1">
              <a:lnSpc>
                <a:spcPct val="100000"/>
              </a:lnSpc>
              <a:spcBef>
                <a:spcPct val="20000"/>
              </a:spcBef>
              <a:spcAft>
                <a:spcPct val="0"/>
              </a:spcAft>
              <a:buClr>
                <a:srgbClr val="FF9900"/>
              </a:buClr>
              <a:buSzPct val="80000"/>
              <a:buFont typeface="+mj-ea"/>
              <a:buAutoNum type="circleNumDbPlain"/>
              <a:tabLst/>
              <a:defRPr/>
            </a:pPr>
            <a:r>
              <a:rPr kumimoji="1" lang="ja-JP" altLang="en-US" sz="2400" b="0" i="0" u="none" strike="noStrike" kern="1200" cap="none" spc="0" normalizeH="0" baseline="0" noProof="0" dirty="0">
                <a:ln>
                  <a:noFill/>
                </a:ln>
                <a:solidFill>
                  <a:srgbClr val="333333"/>
                </a:solidFill>
                <a:effectLst/>
                <a:uLnTx/>
                <a:uFillTx/>
                <a:latin typeface="Lucida Sans Unicode"/>
                <a:ea typeface="ＭＳ Ｐゴシック"/>
                <a:cs typeface="+mn-cs"/>
              </a:rPr>
              <a:t>過度に馴れ馴れしい言語的または身体的行動（文化的に認められた年齢相応の社会的規範を逸脱している）</a:t>
            </a:r>
            <a:endParaRPr kumimoji="1" lang="en-US" altLang="ja-JP" sz="24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514350" marR="0" lvl="0" indent="-514350" algn="l" defTabSz="914400" rtl="0" eaLnBrk="1" fontAlgn="base" latinLnBrk="0" hangingPunct="1">
              <a:lnSpc>
                <a:spcPct val="100000"/>
              </a:lnSpc>
              <a:spcBef>
                <a:spcPct val="20000"/>
              </a:spcBef>
              <a:spcAft>
                <a:spcPct val="0"/>
              </a:spcAft>
              <a:buClr>
                <a:srgbClr val="FF9900"/>
              </a:buClr>
              <a:buSzPct val="80000"/>
              <a:buFont typeface="+mj-ea"/>
              <a:buAutoNum type="circleNumDbPlain"/>
              <a:tabLst/>
              <a:defRPr/>
            </a:pPr>
            <a:r>
              <a:rPr kumimoji="1" lang="ja-JP" altLang="en-US" sz="2400" b="0" i="0" u="none" strike="noStrike" kern="1200" cap="none" spc="0" normalizeH="0" baseline="0" noProof="0" dirty="0">
                <a:ln>
                  <a:noFill/>
                </a:ln>
                <a:solidFill>
                  <a:srgbClr val="333333"/>
                </a:solidFill>
                <a:effectLst/>
                <a:uLnTx/>
                <a:uFillTx/>
                <a:latin typeface="Lucida Sans Unicode"/>
                <a:ea typeface="ＭＳ Ｐゴシック"/>
                <a:cs typeface="+mn-cs"/>
              </a:rPr>
              <a:t>たとえ不慣れな状況であっても、遠くに離れていった後に大人の養育者を振り返って確認することの減少または欠如</a:t>
            </a:r>
            <a:endParaRPr kumimoji="1" lang="en-US" altLang="ja-JP" sz="24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514350" marR="0" lvl="0" indent="-514350" algn="l" defTabSz="914400" rtl="0" eaLnBrk="1" fontAlgn="base" latinLnBrk="0" hangingPunct="1">
              <a:lnSpc>
                <a:spcPct val="100000"/>
              </a:lnSpc>
              <a:spcBef>
                <a:spcPct val="20000"/>
              </a:spcBef>
              <a:spcAft>
                <a:spcPct val="0"/>
              </a:spcAft>
              <a:buClr>
                <a:srgbClr val="FF9900"/>
              </a:buClr>
              <a:buSzPct val="80000"/>
              <a:buFont typeface="+mj-ea"/>
              <a:buAutoNum type="circleNumDbPlain"/>
              <a:tabLst/>
              <a:defRPr/>
            </a:pPr>
            <a:r>
              <a:rPr kumimoji="1" lang="ja-JP" altLang="en-US" sz="2400" b="0" i="0" u="none" strike="noStrike" kern="1200" cap="none" spc="0" normalizeH="0" baseline="0" noProof="0" dirty="0">
                <a:ln>
                  <a:noFill/>
                </a:ln>
                <a:solidFill>
                  <a:srgbClr val="333333"/>
                </a:solidFill>
                <a:effectLst/>
                <a:uLnTx/>
                <a:uFillTx/>
                <a:latin typeface="Lucida Sans Unicode"/>
                <a:ea typeface="ＭＳ Ｐゴシック"/>
                <a:cs typeface="+mn-cs"/>
              </a:rPr>
              <a:t>最小限に、または何のためらいもなく、見慣れない大人に進んでついて行こうとする</a:t>
            </a:r>
            <a:endParaRPr kumimoji="1" lang="en-US" altLang="ja-JP" sz="24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r>
              <a:rPr kumimoji="1" lang="en-US" altLang="ja-JP" sz="2400" b="0" i="0" u="none" strike="noStrike" kern="1200" cap="none" spc="0" normalizeH="0" baseline="0" noProof="0" dirty="0">
                <a:ln>
                  <a:noFill/>
                </a:ln>
                <a:solidFill>
                  <a:srgbClr val="333333"/>
                </a:solidFill>
                <a:effectLst/>
                <a:uLnTx/>
                <a:uFillTx/>
                <a:latin typeface="Lucida Sans Unicode"/>
                <a:ea typeface="ＭＳ Ｐゴシック"/>
                <a:cs typeface="+mn-cs"/>
              </a:rPr>
              <a:t>B</a:t>
            </a:r>
            <a:r>
              <a:rPr kumimoji="1" lang="ja-JP" altLang="en-US" sz="2400" b="0" i="0" u="none" strike="noStrike" kern="1200" cap="none" spc="0" normalizeH="0" baseline="0" noProof="0" dirty="0">
                <a:ln>
                  <a:noFill/>
                </a:ln>
                <a:solidFill>
                  <a:srgbClr val="333333"/>
                </a:solidFill>
                <a:effectLst/>
                <a:uLnTx/>
                <a:uFillTx/>
                <a:latin typeface="Lucida Sans Unicode"/>
                <a:ea typeface="ＭＳ Ｐゴシック"/>
                <a:cs typeface="+mn-cs"/>
              </a:rPr>
              <a:t>　基準</a:t>
            </a:r>
            <a:r>
              <a:rPr kumimoji="1" lang="en-US" altLang="ja-JP" sz="2400" b="0" i="0" u="none" strike="noStrike" kern="1200" cap="none" spc="0" normalizeH="0" baseline="0" noProof="0" dirty="0">
                <a:ln>
                  <a:noFill/>
                </a:ln>
                <a:solidFill>
                  <a:srgbClr val="333333"/>
                </a:solidFill>
                <a:effectLst/>
                <a:uLnTx/>
                <a:uFillTx/>
                <a:latin typeface="Lucida Sans Unicode"/>
                <a:ea typeface="ＭＳ Ｐゴシック"/>
                <a:cs typeface="+mn-cs"/>
              </a:rPr>
              <a:t>A</a:t>
            </a:r>
            <a:r>
              <a:rPr kumimoji="1" lang="ja-JP" altLang="en-US" sz="2400" b="0" i="0" u="none" strike="noStrike" kern="1200" cap="none" spc="0" normalizeH="0" baseline="0" noProof="0" dirty="0">
                <a:ln>
                  <a:noFill/>
                </a:ln>
                <a:solidFill>
                  <a:srgbClr val="333333"/>
                </a:solidFill>
                <a:effectLst/>
                <a:uLnTx/>
                <a:uFillTx/>
                <a:latin typeface="Lucida Sans Unicode"/>
                <a:ea typeface="ＭＳ Ｐゴシック"/>
                <a:cs typeface="+mn-cs"/>
              </a:rPr>
              <a:t>にあげた行動は注意欠如多動症で認められるような衝動性に限定されず、社会的な脱抑制行動を含む</a:t>
            </a:r>
            <a:endParaRPr kumimoji="1" lang="en-US" altLang="ja-JP" sz="24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0" marR="0" lvl="0" indent="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None/>
              <a:tabLst/>
              <a:defRPr/>
            </a:pPr>
            <a:endParaRPr kumimoji="1" lang="en-US" altLang="ja-JP" sz="24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0" marR="0" lvl="0" indent="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None/>
              <a:tabLst/>
              <a:defRPr/>
            </a:pPr>
            <a:endParaRPr kumimoji="1" lang="en-US" altLang="ja-JP" sz="24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endParaRPr kumimoji="1" lang="en-US" altLang="ja-JP" sz="24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742950" marR="0" lvl="1" indent="-285750" algn="l" defTabSz="914400" rtl="0" eaLnBrk="1" fontAlgn="base" latinLnBrk="0" hangingPunct="1">
              <a:lnSpc>
                <a:spcPct val="100000"/>
              </a:lnSpc>
              <a:spcBef>
                <a:spcPct val="20000"/>
              </a:spcBef>
              <a:spcAft>
                <a:spcPct val="0"/>
              </a:spcAft>
              <a:buClr>
                <a:srgbClr val="FF9900"/>
              </a:buClr>
              <a:buSzTx/>
              <a:buFontTx/>
              <a:buChar char="–"/>
              <a:tabLst/>
              <a:defRPr/>
            </a:pPr>
            <a:endParaRPr kumimoji="1" lang="en-US" altLang="ja-JP" sz="2000" b="0" i="0" u="none" strike="noStrike" kern="1200" cap="none" spc="0" normalizeH="0" baseline="0" noProof="0" dirty="0">
              <a:ln>
                <a:noFill/>
              </a:ln>
              <a:solidFill>
                <a:srgbClr val="333333"/>
              </a:solidFill>
              <a:effectLst/>
              <a:uLnTx/>
              <a:uFillTx/>
              <a:latin typeface="Lucida Sans Unicode"/>
              <a:ea typeface="ＭＳ Ｐゴシック"/>
              <a:cs typeface="+mn-cs"/>
            </a:endParaRPr>
          </a:p>
        </p:txBody>
      </p:sp>
    </p:spTree>
    <p:extLst>
      <p:ext uri="{BB962C8B-B14F-4D97-AF65-F5344CB8AC3E}">
        <p14:creationId xmlns:p14="http://schemas.microsoft.com/office/powerpoint/2010/main" val="10188322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824019" y="91432"/>
            <a:ext cx="7010400" cy="990600"/>
          </a:xfrm>
        </p:spPr>
        <p:txBody>
          <a:bodyPr/>
          <a:lstStyle/>
          <a:p>
            <a:r>
              <a:rPr kumimoji="1" lang="ja-JP" altLang="en-US" dirty="0"/>
              <a:t>脱抑制型対人交流障害</a:t>
            </a:r>
          </a:p>
        </p:txBody>
      </p:sp>
      <p:sp>
        <p:nvSpPr>
          <p:cNvPr id="3" name="スライド番号プレースホルダー 2"/>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A7C8AD4-A2A5-4E3F-92F9-1CE82135ED5E}" type="slidenum">
              <a:rPr kumimoji="1" lang="en-US" altLang="ja-JP" sz="1400" b="0" i="0" u="none" strike="noStrike" kern="1200" cap="none" spc="0" normalizeH="0" baseline="0" noProof="0">
                <a:ln>
                  <a:noFill/>
                </a:ln>
                <a:solidFill>
                  <a:srgbClr val="3366FF"/>
                </a:solidFill>
                <a:effectLst/>
                <a:uLnTx/>
                <a:uFillTx/>
                <a:latin typeface="Lucida Sans Unicode"/>
                <a:ea typeface="ＭＳ Ｐゴシック" panose="020B0600070205080204"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1" lang="en-US" altLang="ja-JP" sz="1400" b="0" i="0" u="none" strike="noStrike" kern="1200" cap="none" spc="0" normalizeH="0" baseline="0" noProof="0">
              <a:ln>
                <a:noFill/>
              </a:ln>
              <a:solidFill>
                <a:srgbClr val="3366FF"/>
              </a:solidFill>
              <a:effectLst/>
              <a:uLnTx/>
              <a:uFillTx/>
              <a:latin typeface="Lucida Sans Unicode"/>
              <a:ea typeface="ＭＳ Ｐゴシック" panose="020B0600070205080204" pitchFamily="50" charset="-128"/>
              <a:cs typeface="+mn-cs"/>
            </a:endParaRPr>
          </a:p>
        </p:txBody>
      </p:sp>
      <p:sp>
        <p:nvSpPr>
          <p:cNvPr id="4" name="Rectangle 3"/>
          <p:cNvSpPr txBox="1">
            <a:spLocks noChangeArrowheads="1"/>
          </p:cNvSpPr>
          <p:nvPr/>
        </p:nvSpPr>
        <p:spPr>
          <a:xfrm>
            <a:off x="914400" y="1082032"/>
            <a:ext cx="10686473" cy="5553661"/>
          </a:xfrm>
          <a:prstGeom prst="rect">
            <a:avLst/>
          </a:prstGeom>
        </p:spPr>
        <p:txBody>
          <a:bodyPr/>
          <a:lstStyle>
            <a:lvl1pPr marL="342900" indent="-342900" algn="l" rtl="0" fontAlgn="base">
              <a:spcBef>
                <a:spcPct val="20000"/>
              </a:spcBef>
              <a:spcAft>
                <a:spcPct val="0"/>
              </a:spcAft>
              <a:buClr>
                <a:srgbClr val="FF9900"/>
              </a:buClr>
              <a:buSzPct val="80000"/>
              <a:buFont typeface="Wingdings" panose="05000000000000000000" pitchFamily="2" charset="2"/>
              <a:buChar char="p"/>
              <a:defRPr kumimoji="1" sz="2800" kern="1200">
                <a:solidFill>
                  <a:schemeClr val="tx1"/>
                </a:solidFill>
                <a:latin typeface="+mn-lt"/>
                <a:ea typeface="+mn-ea"/>
                <a:cs typeface="+mn-cs"/>
              </a:defRPr>
            </a:lvl1pPr>
            <a:lvl2pPr marL="742950" indent="-285750" algn="l" rtl="0" fontAlgn="base">
              <a:spcBef>
                <a:spcPct val="20000"/>
              </a:spcBef>
              <a:spcAft>
                <a:spcPct val="0"/>
              </a:spcAft>
              <a:buClr>
                <a:srgbClr val="FF9900"/>
              </a:buClr>
              <a:buChar char="–"/>
              <a:defRPr kumimoji="1" sz="2400" kern="1200">
                <a:solidFill>
                  <a:schemeClr val="tx1"/>
                </a:solidFill>
                <a:latin typeface="+mn-lt"/>
                <a:ea typeface="+mn-ea"/>
                <a:cs typeface="+mn-cs"/>
              </a:defRPr>
            </a:lvl2pPr>
            <a:lvl3pPr marL="1143000" indent="-228600" algn="l" rtl="0" fontAlgn="base">
              <a:spcBef>
                <a:spcPct val="20000"/>
              </a:spcBef>
              <a:spcAft>
                <a:spcPct val="0"/>
              </a:spcAft>
              <a:buClr>
                <a:srgbClr val="FF9900"/>
              </a:buClr>
              <a:buSzPct val="80000"/>
              <a:buFont typeface="Wingdings" panose="05000000000000000000" pitchFamily="2" charset="2"/>
              <a:buChar char="p"/>
              <a:defRPr kumimoji="1" sz="2000" kern="1200">
                <a:solidFill>
                  <a:schemeClr val="tx1"/>
                </a:solidFill>
                <a:latin typeface="+mn-lt"/>
                <a:ea typeface="+mn-ea"/>
                <a:cs typeface="+mn-cs"/>
              </a:defRPr>
            </a:lvl3pPr>
            <a:lvl4pPr marL="1600200" indent="-228600" algn="l" rtl="0" fontAlgn="base">
              <a:spcBef>
                <a:spcPct val="20000"/>
              </a:spcBef>
              <a:spcAft>
                <a:spcPct val="0"/>
              </a:spcAft>
              <a:buClr>
                <a:srgbClr val="FF9900"/>
              </a:buClr>
              <a:buChar char="–"/>
              <a:defRPr kumimoji="1" kern="1200">
                <a:solidFill>
                  <a:schemeClr val="tx1"/>
                </a:solidFill>
                <a:latin typeface="+mn-lt"/>
                <a:ea typeface="+mn-ea"/>
                <a:cs typeface="+mn-cs"/>
              </a:defRPr>
            </a:lvl4pPr>
            <a:lvl5pPr marL="2057400" indent="-228600" algn="l" rtl="0" fontAlgn="base">
              <a:spcBef>
                <a:spcPct val="20000"/>
              </a:spcBef>
              <a:spcAft>
                <a:spcPct val="0"/>
              </a:spcAft>
              <a:buClr>
                <a:srgbClr val="FF9900"/>
              </a:buClr>
              <a:buSzPct val="50000"/>
              <a:buFont typeface="Wingdings" panose="05000000000000000000" pitchFamily="2" charset="2"/>
              <a:buChar char="l"/>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r>
              <a:rPr kumimoji="1" lang="ja-JP" altLang="en-US" sz="2000" b="0" i="0" u="none" strike="noStrike" kern="1200" cap="none" spc="0" normalizeH="0" baseline="0" noProof="0" dirty="0">
                <a:ln>
                  <a:noFill/>
                </a:ln>
                <a:solidFill>
                  <a:srgbClr val="333333"/>
                </a:solidFill>
                <a:effectLst/>
                <a:uLnTx/>
                <a:uFillTx/>
                <a:latin typeface="Lucida Sans Unicode"/>
                <a:ea typeface="ＭＳ Ｐゴシック"/>
                <a:cs typeface="+mn-cs"/>
              </a:rPr>
              <a:t>診断基準</a:t>
            </a:r>
            <a:endParaRPr kumimoji="1" lang="en-US" altLang="ja-JP" sz="20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r>
              <a:rPr kumimoji="1" lang="en-US" altLang="ja-JP" sz="2000" b="0" i="0" u="none" strike="noStrike" kern="1200" cap="none" spc="0" normalizeH="0" baseline="0" noProof="0" dirty="0">
                <a:ln>
                  <a:noFill/>
                </a:ln>
                <a:solidFill>
                  <a:srgbClr val="333333"/>
                </a:solidFill>
                <a:effectLst/>
                <a:uLnTx/>
                <a:uFillTx/>
                <a:latin typeface="Lucida Sans Unicode"/>
                <a:ea typeface="ＭＳ Ｐゴシック"/>
                <a:cs typeface="+mn-cs"/>
              </a:rPr>
              <a:t>C</a:t>
            </a:r>
            <a:r>
              <a:rPr kumimoji="1" lang="ja-JP" altLang="en-US" sz="2000" b="0" i="0" u="none" strike="noStrike" kern="1200" cap="none" spc="0" normalizeH="0" baseline="0" noProof="0" dirty="0">
                <a:ln>
                  <a:noFill/>
                </a:ln>
                <a:solidFill>
                  <a:srgbClr val="333333"/>
                </a:solidFill>
                <a:effectLst/>
                <a:uLnTx/>
                <a:uFillTx/>
                <a:latin typeface="Lucida Sans Unicode"/>
                <a:ea typeface="ＭＳ Ｐゴシック"/>
                <a:cs typeface="+mn-cs"/>
              </a:rPr>
              <a:t>　その子どもは以下の少なくとも</a:t>
            </a:r>
            <a:r>
              <a:rPr kumimoji="1" lang="en-US" altLang="ja-JP" sz="2000" b="0" i="0" u="none" strike="noStrike" kern="1200" cap="none" spc="0" normalizeH="0" baseline="0" noProof="0" dirty="0">
                <a:ln>
                  <a:noFill/>
                </a:ln>
                <a:solidFill>
                  <a:srgbClr val="333333"/>
                </a:solidFill>
                <a:effectLst/>
                <a:uLnTx/>
                <a:uFillTx/>
                <a:latin typeface="Lucida Sans Unicode"/>
                <a:ea typeface="ＭＳ Ｐゴシック"/>
                <a:cs typeface="+mn-cs"/>
              </a:rPr>
              <a:t>1</a:t>
            </a:r>
            <a:r>
              <a:rPr kumimoji="1" lang="ja-JP" altLang="en-US" sz="2000" b="0" i="0" u="none" strike="noStrike" kern="1200" cap="none" spc="0" normalizeH="0" baseline="0" noProof="0" dirty="0" err="1">
                <a:ln>
                  <a:noFill/>
                </a:ln>
                <a:solidFill>
                  <a:srgbClr val="333333"/>
                </a:solidFill>
                <a:effectLst/>
                <a:uLnTx/>
                <a:uFillTx/>
                <a:latin typeface="Lucida Sans Unicode"/>
                <a:ea typeface="ＭＳ Ｐゴシック"/>
                <a:cs typeface="+mn-cs"/>
              </a:rPr>
              <a:t>つに</a:t>
            </a:r>
            <a:r>
              <a:rPr kumimoji="1" lang="ja-JP" altLang="en-US" sz="2000" b="0" i="0" u="none" strike="noStrike" kern="1200" cap="none" spc="0" normalizeH="0" baseline="0" noProof="0" dirty="0">
                <a:ln>
                  <a:noFill/>
                </a:ln>
                <a:solidFill>
                  <a:srgbClr val="333333"/>
                </a:solidFill>
                <a:effectLst/>
                <a:uLnTx/>
                <a:uFillTx/>
                <a:latin typeface="Lucida Sans Unicode"/>
                <a:ea typeface="ＭＳ Ｐゴシック"/>
                <a:cs typeface="+mn-cs"/>
              </a:rPr>
              <a:t>よって示される不十分な養育の極端な様式を経験している</a:t>
            </a:r>
            <a:endParaRPr kumimoji="1" lang="en-US" altLang="ja-JP" sz="20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457200" marR="0" lvl="0" indent="-457200" algn="l" defTabSz="914400" rtl="0" eaLnBrk="1" fontAlgn="base" latinLnBrk="0" hangingPunct="1">
              <a:lnSpc>
                <a:spcPct val="100000"/>
              </a:lnSpc>
              <a:spcBef>
                <a:spcPct val="20000"/>
              </a:spcBef>
              <a:spcAft>
                <a:spcPct val="0"/>
              </a:spcAft>
              <a:buClr>
                <a:srgbClr val="FF9900"/>
              </a:buClr>
              <a:buSzPct val="80000"/>
              <a:buFont typeface="+mj-ea"/>
              <a:buAutoNum type="circleNumDbPlain"/>
              <a:tabLst/>
              <a:defRPr/>
            </a:pPr>
            <a:r>
              <a:rPr kumimoji="1" lang="ja-JP" altLang="en-US" sz="2000" b="0" i="0" u="none" strike="noStrike" kern="1200" cap="none" spc="0" normalizeH="0" baseline="0" noProof="0" dirty="0">
                <a:ln>
                  <a:noFill/>
                </a:ln>
                <a:solidFill>
                  <a:srgbClr val="333333"/>
                </a:solidFill>
                <a:effectLst/>
                <a:uLnTx/>
                <a:uFillTx/>
                <a:latin typeface="Lucida Sans Unicode"/>
                <a:ea typeface="ＭＳ Ｐゴシック"/>
                <a:cs typeface="+mn-cs"/>
              </a:rPr>
              <a:t>安楽、刺激、および愛情に対する基本的な情動欲求が養育する大人によって満たされることが持続的に欠落するという形の社会的ネグレクトまたは剥奪</a:t>
            </a:r>
            <a:endParaRPr kumimoji="1" lang="en-US" altLang="ja-JP" sz="20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457200" marR="0" lvl="0" indent="-457200" algn="l" defTabSz="914400" rtl="0" eaLnBrk="1" fontAlgn="base" latinLnBrk="0" hangingPunct="1">
              <a:lnSpc>
                <a:spcPct val="100000"/>
              </a:lnSpc>
              <a:spcBef>
                <a:spcPct val="20000"/>
              </a:spcBef>
              <a:spcAft>
                <a:spcPct val="0"/>
              </a:spcAft>
              <a:buClr>
                <a:srgbClr val="FF9900"/>
              </a:buClr>
              <a:buSzPct val="80000"/>
              <a:buFont typeface="+mj-ea"/>
              <a:buAutoNum type="circleNumDbPlain"/>
              <a:tabLst/>
              <a:defRPr/>
            </a:pPr>
            <a:r>
              <a:rPr kumimoji="1" lang="ja-JP" altLang="en-US" sz="2000" b="0" i="0" u="none" strike="noStrike" kern="1200" cap="none" spc="0" normalizeH="0" baseline="0" noProof="0" dirty="0">
                <a:ln>
                  <a:noFill/>
                </a:ln>
                <a:solidFill>
                  <a:srgbClr val="333333"/>
                </a:solidFill>
                <a:effectLst/>
                <a:uLnTx/>
                <a:uFillTx/>
                <a:latin typeface="Lucida Sans Unicode"/>
                <a:ea typeface="ＭＳ Ｐゴシック"/>
                <a:cs typeface="+mn-cs"/>
              </a:rPr>
              <a:t>安定したアタッチメント形成の機会を極端に制限することになる、主たる養育者の頻回な変更（例：里親による養育の頻繁な交代）</a:t>
            </a:r>
            <a:endParaRPr kumimoji="1" lang="en-US" altLang="ja-JP" sz="20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457200" marR="0" lvl="0" indent="-457200" algn="l" defTabSz="914400" rtl="0" eaLnBrk="1" fontAlgn="base" latinLnBrk="0" hangingPunct="1">
              <a:lnSpc>
                <a:spcPct val="100000"/>
              </a:lnSpc>
              <a:spcBef>
                <a:spcPct val="20000"/>
              </a:spcBef>
              <a:spcAft>
                <a:spcPct val="0"/>
              </a:spcAft>
              <a:buClr>
                <a:srgbClr val="FF9900"/>
              </a:buClr>
              <a:buSzPct val="80000"/>
              <a:buFont typeface="+mj-ea"/>
              <a:buAutoNum type="circleNumDbPlain"/>
              <a:tabLst/>
              <a:defRPr/>
            </a:pPr>
            <a:r>
              <a:rPr kumimoji="1" lang="ja-JP" altLang="en-US" sz="2000" b="0" i="0" u="none" strike="noStrike" kern="1200" cap="none" spc="0" normalizeH="0" baseline="0" noProof="0" dirty="0">
                <a:ln>
                  <a:noFill/>
                </a:ln>
                <a:solidFill>
                  <a:srgbClr val="333333"/>
                </a:solidFill>
                <a:effectLst/>
                <a:uLnTx/>
                <a:uFillTx/>
                <a:latin typeface="Lucida Sans Unicode"/>
                <a:ea typeface="ＭＳ Ｐゴシック"/>
                <a:cs typeface="+mn-cs"/>
              </a:rPr>
              <a:t>選択的アタッチメントを形成する機会を極端に制限することになる、普通でない状況に置ける養育（例：養育者に対して子どもの比率が高い施設</a:t>
            </a:r>
            <a:endParaRPr kumimoji="1" lang="en-US" altLang="ja-JP" sz="20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r>
              <a:rPr kumimoji="1" lang="en-US" altLang="ja-JP" sz="2000" b="0" i="0" u="none" strike="noStrike" kern="1200" cap="none" spc="0" normalizeH="0" baseline="0" noProof="0" dirty="0">
                <a:ln>
                  <a:noFill/>
                </a:ln>
                <a:solidFill>
                  <a:srgbClr val="333333"/>
                </a:solidFill>
                <a:effectLst/>
                <a:uLnTx/>
                <a:uFillTx/>
                <a:latin typeface="Lucida Sans Unicode"/>
                <a:ea typeface="ＭＳ Ｐゴシック"/>
                <a:cs typeface="+mn-cs"/>
              </a:rPr>
              <a:t>D</a:t>
            </a:r>
            <a:r>
              <a:rPr kumimoji="1" lang="ja-JP" altLang="en-US" sz="2000" b="0" i="0" u="none" strike="noStrike" kern="1200" cap="none" spc="0" normalizeH="0" baseline="0" noProof="0" dirty="0">
                <a:ln>
                  <a:noFill/>
                </a:ln>
                <a:solidFill>
                  <a:srgbClr val="333333"/>
                </a:solidFill>
                <a:effectLst/>
                <a:uLnTx/>
                <a:uFillTx/>
                <a:latin typeface="Lucida Sans Unicode"/>
                <a:ea typeface="ＭＳ Ｐゴシック"/>
                <a:cs typeface="+mn-cs"/>
              </a:rPr>
              <a:t>　基準</a:t>
            </a:r>
            <a:r>
              <a:rPr kumimoji="1" lang="en-US" altLang="ja-JP" sz="2000" b="0" i="0" u="none" strike="noStrike" kern="1200" cap="none" spc="0" normalizeH="0" baseline="0" noProof="0" dirty="0">
                <a:ln>
                  <a:noFill/>
                </a:ln>
                <a:solidFill>
                  <a:srgbClr val="333333"/>
                </a:solidFill>
                <a:effectLst/>
                <a:uLnTx/>
                <a:uFillTx/>
                <a:latin typeface="Lucida Sans Unicode"/>
                <a:ea typeface="ＭＳ Ｐゴシック"/>
                <a:cs typeface="+mn-cs"/>
              </a:rPr>
              <a:t>C</a:t>
            </a:r>
            <a:r>
              <a:rPr kumimoji="1" lang="ja-JP" altLang="en-US" sz="2000" b="0" i="0" u="none" strike="noStrike" kern="1200" cap="none" spc="0" normalizeH="0" baseline="0" noProof="0" dirty="0">
                <a:ln>
                  <a:noFill/>
                </a:ln>
                <a:solidFill>
                  <a:srgbClr val="333333"/>
                </a:solidFill>
                <a:effectLst/>
                <a:uLnTx/>
                <a:uFillTx/>
                <a:latin typeface="Lucida Sans Unicode"/>
                <a:ea typeface="ＭＳ Ｐゴシック"/>
                <a:cs typeface="+mn-cs"/>
              </a:rPr>
              <a:t>にあげた養育が基準</a:t>
            </a:r>
            <a:r>
              <a:rPr kumimoji="1" lang="en-US" altLang="ja-JP" sz="2000" b="0" i="0" u="none" strike="noStrike" kern="1200" cap="none" spc="0" normalizeH="0" baseline="0" noProof="0" dirty="0">
                <a:ln>
                  <a:noFill/>
                </a:ln>
                <a:solidFill>
                  <a:srgbClr val="333333"/>
                </a:solidFill>
                <a:effectLst/>
                <a:uLnTx/>
                <a:uFillTx/>
                <a:latin typeface="Lucida Sans Unicode"/>
                <a:ea typeface="ＭＳ Ｐゴシック"/>
                <a:cs typeface="+mn-cs"/>
              </a:rPr>
              <a:t>A</a:t>
            </a:r>
            <a:r>
              <a:rPr kumimoji="1" lang="ja-JP" altLang="en-US" sz="2000" b="0" i="0" u="none" strike="noStrike" kern="1200" cap="none" spc="0" normalizeH="0" baseline="0" noProof="0" dirty="0">
                <a:ln>
                  <a:noFill/>
                </a:ln>
                <a:solidFill>
                  <a:srgbClr val="333333"/>
                </a:solidFill>
                <a:effectLst/>
                <a:uLnTx/>
                <a:uFillTx/>
                <a:latin typeface="Lucida Sans Unicode"/>
                <a:ea typeface="ＭＳ Ｐゴシック"/>
                <a:cs typeface="+mn-cs"/>
              </a:rPr>
              <a:t>にあげた行動障害の原因であると見なされる</a:t>
            </a:r>
            <a:endParaRPr kumimoji="1" lang="en-US" altLang="ja-JP" sz="20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r>
              <a:rPr kumimoji="1" lang="en-US" altLang="ja-JP" sz="2000" b="0" i="0" u="none" strike="noStrike" kern="1200" cap="none" spc="0" normalizeH="0" baseline="0" noProof="0" dirty="0">
                <a:ln>
                  <a:noFill/>
                </a:ln>
                <a:solidFill>
                  <a:srgbClr val="333333"/>
                </a:solidFill>
                <a:effectLst/>
                <a:uLnTx/>
                <a:uFillTx/>
                <a:latin typeface="Lucida Sans Unicode"/>
                <a:ea typeface="ＭＳ Ｐゴシック"/>
                <a:cs typeface="+mn-cs"/>
              </a:rPr>
              <a:t>E</a:t>
            </a:r>
            <a:r>
              <a:rPr kumimoji="1" lang="ja-JP" altLang="en-US" sz="2000" b="0" i="0" u="none" strike="noStrike" kern="1200" cap="none" spc="0" normalizeH="0" baseline="0" noProof="0" dirty="0">
                <a:ln>
                  <a:noFill/>
                </a:ln>
                <a:solidFill>
                  <a:srgbClr val="333333"/>
                </a:solidFill>
                <a:effectLst/>
                <a:uLnTx/>
                <a:uFillTx/>
                <a:latin typeface="Lucida Sans Unicode"/>
                <a:ea typeface="ＭＳ Ｐゴシック"/>
                <a:cs typeface="+mn-cs"/>
              </a:rPr>
              <a:t>　その子どもは少なくとも</a:t>
            </a:r>
            <a:r>
              <a:rPr kumimoji="1" lang="en-US" altLang="ja-JP" sz="2000" b="0" i="0" u="none" strike="noStrike" kern="1200" cap="none" spc="0" normalizeH="0" baseline="0" noProof="0" dirty="0">
                <a:ln>
                  <a:noFill/>
                </a:ln>
                <a:solidFill>
                  <a:srgbClr val="333333"/>
                </a:solidFill>
                <a:effectLst/>
                <a:uLnTx/>
                <a:uFillTx/>
                <a:latin typeface="Lucida Sans Unicode"/>
                <a:ea typeface="ＭＳ Ｐゴシック"/>
                <a:cs typeface="+mn-cs"/>
              </a:rPr>
              <a:t>9</a:t>
            </a:r>
            <a:r>
              <a:rPr kumimoji="1" lang="ja-JP" altLang="en-US" sz="2000" b="0" i="0" u="none" strike="noStrike" kern="1200" cap="none" spc="0" normalizeH="0" baseline="0" noProof="0" dirty="0">
                <a:ln>
                  <a:noFill/>
                </a:ln>
                <a:solidFill>
                  <a:srgbClr val="333333"/>
                </a:solidFill>
                <a:effectLst/>
                <a:uLnTx/>
                <a:uFillTx/>
                <a:latin typeface="Lucida Sans Unicode"/>
                <a:ea typeface="ＭＳ Ｐゴシック"/>
                <a:cs typeface="+mn-cs"/>
              </a:rPr>
              <a:t>ヶ月の発達年齢である</a:t>
            </a:r>
            <a:endParaRPr kumimoji="1" lang="en-US" altLang="ja-JP" sz="20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r>
              <a:rPr kumimoji="1" lang="ja-JP" altLang="en-US" sz="2400" b="0" i="0" u="none" strike="noStrike" kern="1200" cap="none" spc="0" normalizeH="0" baseline="0" noProof="0" dirty="0">
                <a:ln>
                  <a:noFill/>
                </a:ln>
                <a:solidFill>
                  <a:srgbClr val="333333"/>
                </a:solidFill>
                <a:effectLst/>
                <a:uLnTx/>
                <a:uFillTx/>
                <a:latin typeface="Lucida Sans Unicode"/>
                <a:ea typeface="ＭＳ Ｐゴシック"/>
                <a:cs typeface="+mn-cs"/>
              </a:rPr>
              <a:t>該当すれば特定せよ</a:t>
            </a:r>
            <a:endParaRPr kumimoji="1" lang="en-US" altLang="ja-JP" sz="24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742950" marR="0" lvl="1" indent="-285750" algn="l" defTabSz="914400" rtl="0" eaLnBrk="1" fontAlgn="base" latinLnBrk="0" hangingPunct="1">
              <a:lnSpc>
                <a:spcPct val="100000"/>
              </a:lnSpc>
              <a:spcBef>
                <a:spcPct val="20000"/>
              </a:spcBef>
              <a:spcAft>
                <a:spcPct val="0"/>
              </a:spcAft>
              <a:buClr>
                <a:srgbClr val="FF9900"/>
              </a:buClr>
              <a:buSzTx/>
              <a:buFontTx/>
              <a:buChar char="–"/>
              <a:tabLst/>
              <a:defRPr/>
            </a:pPr>
            <a:r>
              <a:rPr kumimoji="1" lang="ja-JP" altLang="en-US" sz="2000" b="0" i="0" u="none" strike="noStrike" kern="1200" cap="none" spc="0" normalizeH="0" baseline="0" noProof="0" dirty="0">
                <a:ln>
                  <a:noFill/>
                </a:ln>
                <a:solidFill>
                  <a:srgbClr val="333333"/>
                </a:solidFill>
                <a:effectLst/>
                <a:uLnTx/>
                <a:uFillTx/>
                <a:latin typeface="Lucida Sans Unicode"/>
                <a:ea typeface="ＭＳ Ｐゴシック"/>
                <a:cs typeface="+mn-cs"/>
              </a:rPr>
              <a:t>持続性：その障害は</a:t>
            </a:r>
            <a:r>
              <a:rPr kumimoji="1" lang="en-US" altLang="ja-JP" sz="2000" b="0" i="0" u="none" strike="noStrike" kern="1200" cap="none" spc="0" normalizeH="0" baseline="0" noProof="0" dirty="0">
                <a:ln>
                  <a:noFill/>
                </a:ln>
                <a:solidFill>
                  <a:srgbClr val="333333"/>
                </a:solidFill>
                <a:effectLst/>
                <a:uLnTx/>
                <a:uFillTx/>
                <a:latin typeface="Lucida Sans Unicode"/>
                <a:ea typeface="ＭＳ Ｐゴシック"/>
                <a:cs typeface="+mn-cs"/>
              </a:rPr>
              <a:t>12</a:t>
            </a:r>
            <a:r>
              <a:rPr kumimoji="1" lang="ja-JP" altLang="en-US" sz="2000" b="0" i="0" u="none" strike="noStrike" kern="1200" cap="none" spc="0" normalizeH="0" baseline="0" noProof="0" dirty="0">
                <a:ln>
                  <a:noFill/>
                </a:ln>
                <a:solidFill>
                  <a:srgbClr val="333333"/>
                </a:solidFill>
                <a:effectLst/>
                <a:uLnTx/>
                <a:uFillTx/>
                <a:latin typeface="Lucida Sans Unicode"/>
                <a:ea typeface="ＭＳ Ｐゴシック"/>
                <a:cs typeface="+mn-cs"/>
              </a:rPr>
              <a:t>ヶ月以上存在している</a:t>
            </a:r>
            <a:endParaRPr kumimoji="1" lang="en-US" altLang="ja-JP" sz="20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r>
              <a:rPr kumimoji="1" lang="ja-JP" altLang="en-US" sz="2400" b="0" i="0" u="none" strike="noStrike" kern="1200" cap="none" spc="0" normalizeH="0" baseline="0" noProof="0" dirty="0">
                <a:ln>
                  <a:noFill/>
                </a:ln>
                <a:solidFill>
                  <a:srgbClr val="333333"/>
                </a:solidFill>
                <a:effectLst/>
                <a:uLnTx/>
                <a:uFillTx/>
                <a:latin typeface="Lucida Sans Unicode"/>
                <a:ea typeface="ＭＳ Ｐゴシック"/>
                <a:cs typeface="+mn-cs"/>
              </a:rPr>
              <a:t>現在の重症度を特定せよ</a:t>
            </a:r>
            <a:endParaRPr kumimoji="1" lang="en-US" altLang="ja-JP" sz="24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742950" marR="0" lvl="1" indent="-285750" algn="l" defTabSz="914400" rtl="0" eaLnBrk="1" fontAlgn="base" latinLnBrk="0" hangingPunct="1">
              <a:lnSpc>
                <a:spcPct val="100000"/>
              </a:lnSpc>
              <a:spcBef>
                <a:spcPct val="20000"/>
              </a:spcBef>
              <a:spcAft>
                <a:spcPct val="0"/>
              </a:spcAft>
              <a:buClr>
                <a:srgbClr val="FF9900"/>
              </a:buClr>
              <a:buSzTx/>
              <a:buFontTx/>
              <a:buChar char="–"/>
              <a:tabLst/>
              <a:defRPr/>
            </a:pPr>
            <a:r>
              <a:rPr kumimoji="1" lang="ja-JP" altLang="en-US" sz="2000" b="0" i="0" u="none" strike="noStrike" kern="1200" cap="none" spc="0" normalizeH="0" baseline="0" noProof="0" dirty="0">
                <a:ln>
                  <a:noFill/>
                </a:ln>
                <a:solidFill>
                  <a:srgbClr val="333333"/>
                </a:solidFill>
                <a:effectLst/>
                <a:uLnTx/>
                <a:uFillTx/>
                <a:latin typeface="Lucida Sans Unicode"/>
                <a:ea typeface="ＭＳ Ｐゴシック"/>
                <a:cs typeface="+mn-cs"/>
              </a:rPr>
              <a:t>脱抑制型対人交流症は、子どもが全ての症状を呈しており、それぞれの症状が比較的高い水準で現れているときには、重度と特定される</a:t>
            </a:r>
            <a:endParaRPr kumimoji="1" lang="en-US" altLang="ja-JP" sz="20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endParaRPr kumimoji="1" lang="en-US" altLang="ja-JP" sz="18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0" marR="0" lvl="0" indent="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None/>
              <a:tabLst/>
              <a:defRPr/>
            </a:pPr>
            <a:endParaRPr kumimoji="1" lang="en-US" altLang="ja-JP" sz="18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0" marR="0" lvl="0" indent="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None/>
              <a:tabLst/>
              <a:defRPr/>
            </a:pPr>
            <a:endParaRPr kumimoji="1" lang="en-US" altLang="ja-JP" sz="18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342900" marR="0" lvl="0" indent="-342900" algn="l" defTabSz="914400" rtl="0" eaLnBrk="1" fontAlgn="base" latinLnBrk="0" hangingPunct="1">
              <a:lnSpc>
                <a:spcPct val="100000"/>
              </a:lnSpc>
              <a:spcBef>
                <a:spcPct val="20000"/>
              </a:spcBef>
              <a:spcAft>
                <a:spcPct val="0"/>
              </a:spcAft>
              <a:buClr>
                <a:srgbClr val="FF9900"/>
              </a:buClr>
              <a:buSzPct val="80000"/>
              <a:buFont typeface="Wingdings" panose="05000000000000000000" pitchFamily="2" charset="2"/>
              <a:buChar char="p"/>
              <a:tabLst/>
              <a:defRPr/>
            </a:pPr>
            <a:endParaRPr kumimoji="1" lang="en-US" altLang="ja-JP" sz="1800" b="0" i="0" u="none" strike="noStrike" kern="1200" cap="none" spc="0" normalizeH="0" baseline="0" noProof="0" dirty="0">
              <a:ln>
                <a:noFill/>
              </a:ln>
              <a:solidFill>
                <a:srgbClr val="333333"/>
              </a:solidFill>
              <a:effectLst/>
              <a:uLnTx/>
              <a:uFillTx/>
              <a:latin typeface="Lucida Sans Unicode"/>
              <a:ea typeface="ＭＳ Ｐゴシック"/>
              <a:cs typeface="+mn-cs"/>
            </a:endParaRPr>
          </a:p>
          <a:p>
            <a:pPr marL="742950" marR="0" lvl="1" indent="-285750" algn="l" defTabSz="914400" rtl="0" eaLnBrk="1" fontAlgn="base" latinLnBrk="0" hangingPunct="1">
              <a:lnSpc>
                <a:spcPct val="100000"/>
              </a:lnSpc>
              <a:spcBef>
                <a:spcPct val="20000"/>
              </a:spcBef>
              <a:spcAft>
                <a:spcPct val="0"/>
              </a:spcAft>
              <a:buClr>
                <a:srgbClr val="FF9900"/>
              </a:buClr>
              <a:buSzTx/>
              <a:buFontTx/>
              <a:buChar char="–"/>
              <a:tabLst/>
              <a:defRPr/>
            </a:pPr>
            <a:endParaRPr kumimoji="1" lang="en-US" altLang="ja-JP" sz="1600" b="0" i="0" u="none" strike="noStrike" kern="1200" cap="none" spc="0" normalizeH="0" baseline="0" noProof="0" dirty="0">
              <a:ln>
                <a:noFill/>
              </a:ln>
              <a:solidFill>
                <a:srgbClr val="333333"/>
              </a:solidFill>
              <a:effectLst/>
              <a:uLnTx/>
              <a:uFillTx/>
              <a:latin typeface="Lucida Sans Unicode"/>
              <a:ea typeface="ＭＳ Ｐゴシック"/>
              <a:cs typeface="+mn-cs"/>
            </a:endParaRPr>
          </a:p>
        </p:txBody>
      </p:sp>
    </p:spTree>
    <p:extLst>
      <p:ext uri="{BB962C8B-B14F-4D97-AF65-F5344CB8AC3E}">
        <p14:creationId xmlns:p14="http://schemas.microsoft.com/office/powerpoint/2010/main" val="39753725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タイトル 1">
            <a:extLst>
              <a:ext uri="{FF2B5EF4-FFF2-40B4-BE49-F238E27FC236}">
                <a16:creationId xmlns:a16="http://schemas.microsoft.com/office/drawing/2014/main" id="{8B9F4E0E-5749-46D6-9217-81CD2957052E}"/>
              </a:ext>
            </a:extLst>
          </p:cNvPr>
          <p:cNvSpPr>
            <a:spLocks noGrp="1" noChangeArrowheads="1"/>
          </p:cNvSpPr>
          <p:nvPr>
            <p:ph type="title"/>
          </p:nvPr>
        </p:nvSpPr>
        <p:spPr/>
        <p:txBody>
          <a:bodyPr/>
          <a:lstStyle/>
          <a:p>
            <a:r>
              <a:rPr kumimoji="1" lang="ja-JP" altLang="en-US">
                <a:ea typeface="ＭＳ Ｐゴシック" panose="020B0600070205080204" pitchFamily="50" charset="-128"/>
              </a:rPr>
              <a:t>子どもの行動の問題を総合的に評価すると</a:t>
            </a:r>
          </a:p>
        </p:txBody>
      </p:sp>
      <p:graphicFrame>
        <p:nvGraphicFramePr>
          <p:cNvPr id="4" name="コンテンツ プレースホルダー 3">
            <a:extLst>
              <a:ext uri="{FF2B5EF4-FFF2-40B4-BE49-F238E27FC236}">
                <a16:creationId xmlns:a16="http://schemas.microsoft.com/office/drawing/2014/main" id="{D64D2F61-F757-47AA-838B-BE88432EC07D}"/>
              </a:ext>
            </a:extLst>
          </p:cNvPr>
          <p:cNvGraphicFramePr>
            <a:graphicFrameLocks noGrp="1"/>
          </p:cNvGraphicFramePr>
          <p:nvPr>
            <p:ph idx="1"/>
          </p:nvPr>
        </p:nvGraphicFramePr>
        <p:xfrm>
          <a:off x="2209800" y="1828800"/>
          <a:ext cx="7772400"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タイトル 1">
            <a:extLst>
              <a:ext uri="{FF2B5EF4-FFF2-40B4-BE49-F238E27FC236}">
                <a16:creationId xmlns:a16="http://schemas.microsoft.com/office/drawing/2014/main" id="{2F10170C-AAF7-4887-AFFB-F7C9F73C94CD}"/>
              </a:ext>
            </a:extLst>
          </p:cNvPr>
          <p:cNvSpPr>
            <a:spLocks noGrp="1" noChangeArrowheads="1"/>
          </p:cNvSpPr>
          <p:nvPr>
            <p:ph type="title"/>
          </p:nvPr>
        </p:nvSpPr>
        <p:spPr/>
        <p:txBody>
          <a:bodyPr/>
          <a:lstStyle/>
          <a:p>
            <a:r>
              <a:rPr kumimoji="1" lang="ja-JP" altLang="en-US">
                <a:ea typeface="ＭＳ Ｐゴシック" panose="020B0600070205080204" pitchFamily="50" charset="-128"/>
              </a:rPr>
              <a:t>全てを発達障害と愛着障害で説明しない</a:t>
            </a:r>
          </a:p>
        </p:txBody>
      </p:sp>
      <p:sp>
        <p:nvSpPr>
          <p:cNvPr id="3" name="コンテンツ プレースホルダー 2">
            <a:extLst>
              <a:ext uri="{FF2B5EF4-FFF2-40B4-BE49-F238E27FC236}">
                <a16:creationId xmlns:a16="http://schemas.microsoft.com/office/drawing/2014/main" id="{394E44B5-05D5-42F0-97E1-971AE4DE594D}"/>
              </a:ext>
            </a:extLst>
          </p:cNvPr>
          <p:cNvSpPr>
            <a:spLocks noGrp="1" noChangeArrowheads="1"/>
          </p:cNvSpPr>
          <p:nvPr>
            <p:ph idx="1"/>
          </p:nvPr>
        </p:nvSpPr>
        <p:spPr>
          <a:xfrm>
            <a:off x="2286000" y="1676400"/>
            <a:ext cx="8153400" cy="5105400"/>
          </a:xfrm>
        </p:spPr>
        <p:txBody>
          <a:bodyPr/>
          <a:lstStyle/>
          <a:p>
            <a:r>
              <a:rPr kumimoji="1" lang="ja-JP" altLang="en-US">
                <a:ea typeface="ＭＳ Ｐゴシック" panose="020B0600070205080204" pitchFamily="50" charset="-128"/>
              </a:rPr>
              <a:t>近年発達障害は明らかに概念が拡大化されている</a:t>
            </a:r>
            <a:endParaRPr kumimoji="1" lang="en-US" altLang="ja-JP">
              <a:ea typeface="ＭＳ Ｐゴシック" panose="020B0600070205080204" pitchFamily="50" charset="-128"/>
            </a:endParaRPr>
          </a:p>
          <a:p>
            <a:r>
              <a:rPr kumimoji="1" lang="ja-JP" altLang="en-US">
                <a:ea typeface="ＭＳ Ｐゴシック" panose="020B0600070205080204" pitchFamily="50" charset="-128"/>
              </a:rPr>
              <a:t>診断基準のうち、いくつかの徴候が認められると、　　　　　　「あの子は発達障害じゃないの？」</a:t>
            </a:r>
            <a:endParaRPr kumimoji="1" lang="en-US" altLang="ja-JP">
              <a:ea typeface="ＭＳ Ｐゴシック" panose="020B0600070205080204" pitchFamily="50" charset="-128"/>
            </a:endParaRPr>
          </a:p>
          <a:p>
            <a:pPr>
              <a:buFont typeface="Wingdings" panose="05000000000000000000" pitchFamily="2" charset="2"/>
              <a:buNone/>
            </a:pPr>
            <a:r>
              <a:rPr kumimoji="1" lang="ja-JP" altLang="en-US">
                <a:ea typeface="ＭＳ Ｐゴシック" panose="020B0600070205080204" pitchFamily="50" charset="-128"/>
              </a:rPr>
              <a:t>　　　　　　　　↓</a:t>
            </a:r>
            <a:endParaRPr kumimoji="1" lang="en-US" altLang="ja-JP">
              <a:ea typeface="ＭＳ Ｐゴシック" panose="020B0600070205080204" pitchFamily="50" charset="-128"/>
            </a:endParaRPr>
          </a:p>
          <a:p>
            <a:pPr>
              <a:buFont typeface="Wingdings" panose="05000000000000000000" pitchFamily="2" charset="2"/>
              <a:buNone/>
            </a:pPr>
            <a:r>
              <a:rPr kumimoji="1" lang="ja-JP" altLang="en-US">
                <a:ea typeface="ＭＳ Ｐゴシック" panose="020B0600070205080204" pitchFamily="50" charset="-128"/>
              </a:rPr>
              <a:t>　　「発達障害だからあんな行動になるんだ！」</a:t>
            </a:r>
            <a:endParaRPr kumimoji="1" lang="en-US" altLang="ja-JP">
              <a:ea typeface="ＭＳ Ｐゴシック" panose="020B0600070205080204" pitchFamily="50" charset="-128"/>
            </a:endParaRPr>
          </a:p>
          <a:p>
            <a:pPr>
              <a:buFont typeface="Wingdings" panose="05000000000000000000" pitchFamily="2" charset="2"/>
              <a:buNone/>
            </a:pPr>
            <a:endParaRPr kumimoji="1" lang="en-US" altLang="ja-JP">
              <a:ea typeface="ＭＳ Ｐゴシック" panose="020B0600070205080204" pitchFamily="50" charset="-128"/>
            </a:endParaRPr>
          </a:p>
          <a:p>
            <a:r>
              <a:rPr kumimoji="1" lang="ja-JP" altLang="en-US">
                <a:ea typeface="ＭＳ Ｐゴシック" panose="020B0600070205080204" pitchFamily="50" charset="-128"/>
              </a:rPr>
              <a:t>近年愛着障害の概念は無秩序に拡大され続けている</a:t>
            </a:r>
            <a:endParaRPr kumimoji="1" lang="en-US" altLang="ja-JP">
              <a:ea typeface="ＭＳ Ｐゴシック" panose="020B0600070205080204" pitchFamily="50" charset="-128"/>
            </a:endParaRPr>
          </a:p>
          <a:p>
            <a:r>
              <a:rPr kumimoji="1" lang="ja-JP" altLang="en-US">
                <a:ea typeface="ＭＳ Ｐゴシック" panose="020B0600070205080204" pitchFamily="50" charset="-128"/>
              </a:rPr>
              <a:t>教育環境が良くないから行動が荒れているのに、親子関係や養育の責任に押しつけようとする傾向に留意</a:t>
            </a:r>
            <a:endParaRPr kumimoji="1" lang="en-US" altLang="ja-JP">
              <a:ea typeface="ＭＳ Ｐゴシック" panose="020B0600070205080204" pitchFamily="50" charset="-128"/>
            </a:endParaRPr>
          </a:p>
          <a:p>
            <a:r>
              <a:rPr kumimoji="1" lang="ja-JP" altLang="en-US">
                <a:ea typeface="ＭＳ Ｐゴシック" panose="020B0600070205080204" pitchFamily="50" charset="-128"/>
              </a:rPr>
              <a:t>何の葛藤もない親子関係は存在しない！</a:t>
            </a:r>
            <a:endParaRPr kumimoji="1" lang="en-US" altLang="ja-JP">
              <a:ea typeface="ＭＳ Ｐゴシック" panose="020B0600070205080204" pitchFamily="50" charset="-128"/>
            </a:endParaRPr>
          </a:p>
          <a:p>
            <a:pPr>
              <a:buFont typeface="Wingdings" panose="05000000000000000000" pitchFamily="2" charset="2"/>
              <a:buNone/>
            </a:pPr>
            <a:endParaRPr kumimoji="1" lang="en-US" altLang="ja-JP">
              <a:ea typeface="ＭＳ Ｐゴシック" panose="020B0600070205080204" pitchFamily="50" charset="-128"/>
            </a:endParaRPr>
          </a:p>
          <a:p>
            <a:r>
              <a:rPr kumimoji="1" lang="ja-JP" altLang="en-US">
                <a:ea typeface="ＭＳ Ｐゴシック" panose="020B0600070205080204" pitchFamily="50" charset="-128"/>
              </a:rPr>
              <a:t>反抗やパニックが抑えられない子ども達について</a:t>
            </a:r>
            <a:endParaRPr kumimoji="1" lang="en-US" altLang="ja-JP">
              <a:ea typeface="ＭＳ Ｐゴシック" panose="020B0600070205080204" pitchFamily="50" charset="-128"/>
            </a:endParaRPr>
          </a:p>
          <a:p>
            <a:endParaRPr kumimoji="1" lang="ja-JP" altLang="en-US">
              <a:ea typeface="ＭＳ Ｐゴシック" panose="020B0600070205080204" pitchFamily="50"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 calcmode="lin" valueType="num">
                                      <p:cBhvr additive="base">
                                        <p:cTn id="3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4"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anim calcmode="lin" valueType="num">
                                      <p:cBhvr additive="base">
                                        <p:cTn id="3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タイトル 1">
            <a:extLst>
              <a:ext uri="{FF2B5EF4-FFF2-40B4-BE49-F238E27FC236}">
                <a16:creationId xmlns:a16="http://schemas.microsoft.com/office/drawing/2014/main" id="{D8E6867B-258A-4C1A-B99A-513C47C1B7E2}"/>
              </a:ext>
            </a:extLst>
          </p:cNvPr>
          <p:cNvSpPr>
            <a:spLocks noGrp="1" noChangeArrowheads="1"/>
          </p:cNvSpPr>
          <p:nvPr>
            <p:ph type="title"/>
          </p:nvPr>
        </p:nvSpPr>
        <p:spPr/>
        <p:txBody>
          <a:bodyPr/>
          <a:lstStyle/>
          <a:p>
            <a:r>
              <a:rPr kumimoji="1" lang="ja-JP" altLang="en-US">
                <a:ea typeface="ＭＳ Ｐゴシック" panose="020B0600070205080204" pitchFamily="50" charset="-128"/>
              </a:rPr>
              <a:t>教育関係者、医療関係者に求めたいこと</a:t>
            </a:r>
          </a:p>
        </p:txBody>
      </p:sp>
      <p:sp>
        <p:nvSpPr>
          <p:cNvPr id="34819" name="コンテンツ プレースホルダー 2">
            <a:extLst>
              <a:ext uri="{FF2B5EF4-FFF2-40B4-BE49-F238E27FC236}">
                <a16:creationId xmlns:a16="http://schemas.microsoft.com/office/drawing/2014/main" id="{2C4A5DF2-FD91-4DD4-B38A-99B3E8742D3B}"/>
              </a:ext>
            </a:extLst>
          </p:cNvPr>
          <p:cNvSpPr>
            <a:spLocks noGrp="1" noChangeArrowheads="1"/>
          </p:cNvSpPr>
          <p:nvPr>
            <p:ph idx="1"/>
          </p:nvPr>
        </p:nvSpPr>
        <p:spPr/>
        <p:txBody>
          <a:bodyPr/>
          <a:lstStyle/>
          <a:p>
            <a:r>
              <a:rPr kumimoji="1" lang="ja-JP" altLang="en-US" dirty="0">
                <a:ea typeface="ＭＳ Ｐゴシック" panose="020B0600070205080204" pitchFamily="50" charset="-128"/>
              </a:rPr>
              <a:t>不可解な感情爆発があったとき</a:t>
            </a:r>
            <a:endParaRPr kumimoji="1" lang="en-US" altLang="ja-JP" dirty="0">
              <a:ea typeface="ＭＳ Ｐゴシック" panose="020B0600070205080204" pitchFamily="50" charset="-128"/>
            </a:endParaRPr>
          </a:p>
          <a:p>
            <a:r>
              <a:rPr kumimoji="1" lang="ja-JP" altLang="en-US" dirty="0">
                <a:ea typeface="ＭＳ Ｐゴシック" panose="020B0600070205080204" pitchFamily="50" charset="-128"/>
              </a:rPr>
              <a:t>発達障がいで安易に説明しないこと</a:t>
            </a:r>
            <a:endParaRPr kumimoji="1" lang="en-US" altLang="ja-JP" dirty="0">
              <a:ea typeface="ＭＳ Ｐゴシック" panose="020B0600070205080204" pitchFamily="50" charset="-128"/>
            </a:endParaRPr>
          </a:p>
          <a:p>
            <a:r>
              <a:rPr kumimoji="1" lang="ja-JP" altLang="en-US" dirty="0">
                <a:ea typeface="ＭＳ Ｐゴシック" panose="020B0600070205080204" pitchFamily="50" charset="-128"/>
              </a:rPr>
              <a:t>愛着障害（愛着の問題）で説明しないこと</a:t>
            </a:r>
            <a:endParaRPr kumimoji="1" lang="en-US" altLang="ja-JP" dirty="0">
              <a:ea typeface="ＭＳ Ｐゴシック" panose="020B0600070205080204" pitchFamily="50" charset="-128"/>
            </a:endParaRPr>
          </a:p>
          <a:p>
            <a:r>
              <a:rPr kumimoji="1" lang="ja-JP" altLang="en-US" dirty="0">
                <a:ea typeface="ＭＳ Ｐゴシック" panose="020B0600070205080204" pitchFamily="50" charset="-128"/>
              </a:rPr>
              <a:t>特に説明が難しい場合には、多くを養育</a:t>
            </a:r>
            <a:r>
              <a:rPr kumimoji="1" lang="en-US" altLang="ja-JP" dirty="0">
                <a:ea typeface="ＭＳ Ｐゴシック" panose="020B0600070205080204" pitchFamily="50" charset="-128"/>
              </a:rPr>
              <a:t>､</a:t>
            </a:r>
            <a:r>
              <a:rPr kumimoji="1" lang="ja-JP" altLang="en-US" dirty="0">
                <a:ea typeface="ＭＳ Ｐゴシック" panose="020B0600070205080204" pitchFamily="50" charset="-128"/>
              </a:rPr>
              <a:t>生活環境の不首尾で説明してしまっていることが多いのでは。</a:t>
            </a:r>
            <a:endParaRPr kumimoji="1" lang="en-US" altLang="ja-JP" dirty="0">
              <a:ea typeface="ＭＳ Ｐゴシック" panose="020B0600070205080204" pitchFamily="50" charset="-128"/>
            </a:endParaRPr>
          </a:p>
          <a:p>
            <a:r>
              <a:rPr kumimoji="1" lang="ja-JP" altLang="en-US" b="1" dirty="0">
                <a:solidFill>
                  <a:srgbClr val="FF0000"/>
                </a:solidFill>
                <a:ea typeface="ＭＳ Ｐゴシック" panose="020B0600070205080204" pitchFamily="50" charset="-128"/>
              </a:rPr>
              <a:t>感情爆発の障がいで共通しているのは、セルフコントロールの障がい（衝動性制御の障がい）</a:t>
            </a:r>
            <a:endParaRPr kumimoji="1" lang="en-US" altLang="ja-JP" b="1" dirty="0">
              <a:solidFill>
                <a:srgbClr val="FF0000"/>
              </a:solidFill>
              <a:ea typeface="ＭＳ Ｐゴシック" panose="020B0600070205080204" pitchFamily="50" charset="-128"/>
            </a:endParaRPr>
          </a:p>
          <a:p>
            <a:r>
              <a:rPr kumimoji="1" lang="ja-JP" altLang="en-US" dirty="0">
                <a:ea typeface="ＭＳ Ｐゴシック" panose="020B0600070205080204" pitchFamily="50" charset="-128"/>
              </a:rPr>
              <a:t>この点は精神医学的研究と社会学的研究が全く一致している</a:t>
            </a:r>
            <a:endParaRPr kumimoji="1" lang="en-US" altLang="ja-JP" dirty="0">
              <a:ea typeface="ＭＳ Ｐゴシック" panose="020B0600070205080204" pitchFamily="50" charset="-128"/>
            </a:endParaRPr>
          </a:p>
          <a:p>
            <a:r>
              <a:rPr kumimoji="1" lang="ja-JP" altLang="en-US" sz="2800" b="1" dirty="0">
                <a:solidFill>
                  <a:srgbClr val="FF0000"/>
                </a:solidFill>
                <a:ea typeface="ＭＳ Ｐゴシック" panose="020B0600070205080204" pitchFamily="50" charset="-128"/>
              </a:rPr>
              <a:t>虐待や不適切養育が子どものセルフコントロールを弱体化させることは間違いない</a:t>
            </a:r>
            <a:endParaRPr kumimoji="1" lang="en-US" altLang="ja-JP" sz="2800" b="1" dirty="0">
              <a:solidFill>
                <a:srgbClr val="FF0000"/>
              </a:solidFill>
              <a:ea typeface="ＭＳ Ｐゴシック" panose="020B0600070205080204" pitchFamily="50" charset="-128"/>
            </a:endParaRPr>
          </a:p>
          <a:p>
            <a:endParaRPr kumimoji="1" lang="ja-JP" altLang="en-US" dirty="0">
              <a:ea typeface="ＭＳ Ｐゴシック" panose="020B0600070205080204" pitchFamily="50" charset="-128"/>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タイトル 1">
            <a:extLst>
              <a:ext uri="{FF2B5EF4-FFF2-40B4-BE49-F238E27FC236}">
                <a16:creationId xmlns:a16="http://schemas.microsoft.com/office/drawing/2014/main" id="{8C308399-2F50-4351-8B86-47555EBB3E40}"/>
              </a:ext>
            </a:extLst>
          </p:cNvPr>
          <p:cNvSpPr>
            <a:spLocks noGrp="1" noChangeArrowheads="1"/>
          </p:cNvSpPr>
          <p:nvPr>
            <p:ph type="title"/>
          </p:nvPr>
        </p:nvSpPr>
        <p:spPr/>
        <p:txBody>
          <a:bodyPr/>
          <a:lstStyle/>
          <a:p>
            <a:r>
              <a:rPr kumimoji="1" lang="en-US" altLang="ja-JP">
                <a:ea typeface="ＭＳ Ｐゴシック" panose="020B0600070205080204" pitchFamily="50" charset="-128"/>
              </a:rPr>
              <a:t>15</a:t>
            </a:r>
            <a:r>
              <a:rPr kumimoji="1" lang="ja-JP" altLang="en-US">
                <a:ea typeface="ＭＳ Ｐゴシック" panose="020B0600070205080204" pitchFamily="50" charset="-128"/>
              </a:rPr>
              <a:t>．秩序破壊的・衝動制御・素行症群</a:t>
            </a:r>
          </a:p>
        </p:txBody>
      </p:sp>
      <p:sp>
        <p:nvSpPr>
          <p:cNvPr id="43011" name="コンテンツ プレースホルダー 2">
            <a:extLst>
              <a:ext uri="{FF2B5EF4-FFF2-40B4-BE49-F238E27FC236}">
                <a16:creationId xmlns:a16="http://schemas.microsoft.com/office/drawing/2014/main" id="{9478E8FA-ED23-4584-B39D-A0BCCAE08354}"/>
              </a:ext>
            </a:extLst>
          </p:cNvPr>
          <p:cNvSpPr>
            <a:spLocks noGrp="1" noChangeArrowheads="1"/>
          </p:cNvSpPr>
          <p:nvPr>
            <p:ph idx="1"/>
          </p:nvPr>
        </p:nvSpPr>
        <p:spPr/>
        <p:txBody>
          <a:bodyPr/>
          <a:lstStyle/>
          <a:p>
            <a:r>
              <a:rPr kumimoji="1" lang="ja-JP" altLang="en-US" sz="3200">
                <a:solidFill>
                  <a:srgbClr val="FF0000"/>
                </a:solidFill>
                <a:ea typeface="ＭＳ Ｐゴシック" panose="020B0600070205080204" pitchFamily="50" charset="-128"/>
              </a:rPr>
              <a:t>反抗挑発症（反抗挑戦性障害）</a:t>
            </a:r>
            <a:endParaRPr kumimoji="1" lang="en-US" altLang="ja-JP" sz="3200">
              <a:solidFill>
                <a:srgbClr val="FF0000"/>
              </a:solidFill>
              <a:ea typeface="ＭＳ Ｐゴシック" panose="020B0600070205080204" pitchFamily="50" charset="-128"/>
            </a:endParaRPr>
          </a:p>
          <a:p>
            <a:r>
              <a:rPr kumimoji="1" lang="ja-JP" altLang="en-US" sz="3200">
                <a:solidFill>
                  <a:srgbClr val="FF0000"/>
                </a:solidFill>
                <a:ea typeface="ＭＳ Ｐゴシック" panose="020B0600070205080204" pitchFamily="50" charset="-128"/>
              </a:rPr>
              <a:t>間欠爆発症（間欠性爆発性障害）</a:t>
            </a:r>
            <a:endParaRPr kumimoji="1" lang="en-US" altLang="ja-JP" sz="3200">
              <a:solidFill>
                <a:srgbClr val="FF0000"/>
              </a:solidFill>
              <a:ea typeface="ＭＳ Ｐゴシック" panose="020B0600070205080204" pitchFamily="50" charset="-128"/>
            </a:endParaRPr>
          </a:p>
          <a:p>
            <a:r>
              <a:rPr kumimoji="1" lang="ja-JP" altLang="en-US" sz="3200">
                <a:solidFill>
                  <a:srgbClr val="FF0000"/>
                </a:solidFill>
                <a:ea typeface="ＭＳ Ｐゴシック" panose="020B0600070205080204" pitchFamily="50" charset="-128"/>
              </a:rPr>
              <a:t>素行症（素行障害）</a:t>
            </a:r>
            <a:endParaRPr kumimoji="1" lang="en-US" altLang="ja-JP" sz="3200">
              <a:solidFill>
                <a:srgbClr val="FF0000"/>
              </a:solidFill>
              <a:ea typeface="ＭＳ Ｐゴシック" panose="020B0600070205080204" pitchFamily="50" charset="-128"/>
            </a:endParaRPr>
          </a:p>
          <a:p>
            <a:r>
              <a:rPr kumimoji="1" lang="ja-JP" altLang="en-US" sz="3200">
                <a:ea typeface="ＭＳ Ｐゴシック" panose="020B0600070205080204" pitchFamily="50" charset="-128"/>
              </a:rPr>
              <a:t>放火症</a:t>
            </a:r>
            <a:endParaRPr kumimoji="1" lang="en-US" altLang="ja-JP" sz="3200">
              <a:ea typeface="ＭＳ Ｐゴシック" panose="020B0600070205080204" pitchFamily="50" charset="-128"/>
            </a:endParaRPr>
          </a:p>
          <a:p>
            <a:r>
              <a:rPr kumimoji="1" lang="ja-JP" altLang="en-US" sz="3200">
                <a:ea typeface="ＭＳ Ｐゴシック" panose="020B0600070205080204" pitchFamily="50" charset="-128"/>
              </a:rPr>
              <a:t>窃盗症</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タイトル 1">
            <a:extLst>
              <a:ext uri="{FF2B5EF4-FFF2-40B4-BE49-F238E27FC236}">
                <a16:creationId xmlns:a16="http://schemas.microsoft.com/office/drawing/2014/main" id="{4208ADD5-CF09-4C52-B49E-8C40CEAB6676}"/>
              </a:ext>
            </a:extLst>
          </p:cNvPr>
          <p:cNvSpPr>
            <a:spLocks noGrp="1" noChangeArrowheads="1"/>
          </p:cNvSpPr>
          <p:nvPr>
            <p:ph type="title"/>
          </p:nvPr>
        </p:nvSpPr>
        <p:spPr/>
        <p:txBody>
          <a:bodyPr/>
          <a:lstStyle/>
          <a:p>
            <a:r>
              <a:rPr kumimoji="1" lang="ja-JP" altLang="en-US">
                <a:ea typeface="ＭＳ Ｐゴシック" panose="020B0600070205080204" pitchFamily="50" charset="-128"/>
              </a:rPr>
              <a:t>なぜ感情爆発の障害と</a:t>
            </a:r>
            <a:r>
              <a:rPr kumimoji="1" lang="en-US" altLang="ja-JP">
                <a:ea typeface="ＭＳ Ｐゴシック" panose="020B0600070205080204" pitchFamily="50" charset="-128"/>
              </a:rPr>
              <a:t>ADHD</a:t>
            </a:r>
            <a:r>
              <a:rPr kumimoji="1" lang="ja-JP" altLang="en-US">
                <a:ea typeface="ＭＳ Ｐゴシック" panose="020B0600070205080204" pitchFamily="50" charset="-128"/>
              </a:rPr>
              <a:t>は合併するか</a:t>
            </a:r>
          </a:p>
        </p:txBody>
      </p:sp>
      <p:sp>
        <p:nvSpPr>
          <p:cNvPr id="44035" name="コンテンツ プレースホルダー 2">
            <a:extLst>
              <a:ext uri="{FF2B5EF4-FFF2-40B4-BE49-F238E27FC236}">
                <a16:creationId xmlns:a16="http://schemas.microsoft.com/office/drawing/2014/main" id="{5C0B12F4-D60C-41E8-8925-A2452671ED20}"/>
              </a:ext>
            </a:extLst>
          </p:cNvPr>
          <p:cNvSpPr>
            <a:spLocks noGrp="1" noChangeArrowheads="1"/>
          </p:cNvSpPr>
          <p:nvPr>
            <p:ph idx="1"/>
          </p:nvPr>
        </p:nvSpPr>
        <p:spPr/>
        <p:txBody>
          <a:bodyPr/>
          <a:lstStyle/>
          <a:p>
            <a:r>
              <a:rPr kumimoji="1" lang="en-US" altLang="ja-JP" dirty="0">
                <a:ea typeface="ＭＳ Ｐゴシック" panose="020B0600070205080204" pitchFamily="50" charset="-128"/>
              </a:rPr>
              <a:t>ADHD</a:t>
            </a:r>
            <a:r>
              <a:rPr kumimoji="1" lang="ja-JP" altLang="en-US" dirty="0">
                <a:ea typeface="ＭＳ Ｐゴシック" panose="020B0600070205080204" pitchFamily="50" charset="-128"/>
              </a:rPr>
              <a:t>は行動の衝動制御の障害</a:t>
            </a:r>
            <a:endParaRPr kumimoji="1" lang="en-US" altLang="ja-JP" dirty="0">
              <a:ea typeface="ＭＳ Ｐゴシック" panose="020B0600070205080204" pitchFamily="50" charset="-128"/>
            </a:endParaRPr>
          </a:p>
          <a:p>
            <a:r>
              <a:rPr kumimoji="1" lang="ja-JP" altLang="en-US" dirty="0">
                <a:ea typeface="ＭＳ Ｐゴシック" panose="020B0600070205080204" pitchFamily="50" charset="-128"/>
              </a:rPr>
              <a:t>反抗挑発症や間欠爆発症は、感情の衝動制御の障害</a:t>
            </a:r>
            <a:endParaRPr kumimoji="1" lang="en-US" altLang="ja-JP" dirty="0">
              <a:ea typeface="ＭＳ Ｐゴシック" panose="020B0600070205080204" pitchFamily="50" charset="-128"/>
            </a:endParaRPr>
          </a:p>
          <a:p>
            <a:r>
              <a:rPr kumimoji="1" lang="ja-JP" altLang="en-US" dirty="0">
                <a:ea typeface="ＭＳ Ｐゴシック" panose="020B0600070205080204" pitchFamily="50" charset="-128"/>
              </a:rPr>
              <a:t>両方とも、セルフコントロールの障害</a:t>
            </a:r>
            <a:endParaRPr kumimoji="1" lang="en-US" altLang="ja-JP" dirty="0">
              <a:ea typeface="ＭＳ Ｐゴシック" panose="020B0600070205080204" pitchFamily="50" charset="-128"/>
            </a:endParaRPr>
          </a:p>
          <a:p>
            <a:pPr lvl="1"/>
            <a:r>
              <a:rPr kumimoji="1" lang="ja-JP" altLang="en-US" dirty="0">
                <a:ea typeface="ＭＳ Ｐゴシック" panose="020B0600070205080204" pitchFamily="50" charset="-128"/>
              </a:rPr>
              <a:t>依存（スマホ、ネット、かんしゃく、暴言）</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タイトル 1">
            <a:extLst>
              <a:ext uri="{FF2B5EF4-FFF2-40B4-BE49-F238E27FC236}">
                <a16:creationId xmlns:a16="http://schemas.microsoft.com/office/drawing/2014/main" id="{08F9739F-C015-4C96-855C-BAB5698EB0F0}"/>
              </a:ext>
            </a:extLst>
          </p:cNvPr>
          <p:cNvSpPr>
            <a:spLocks noGrp="1" noChangeArrowheads="1"/>
          </p:cNvSpPr>
          <p:nvPr>
            <p:ph type="title"/>
          </p:nvPr>
        </p:nvSpPr>
        <p:spPr>
          <a:xfrm>
            <a:off x="1676400" y="533400"/>
            <a:ext cx="8763000" cy="685800"/>
          </a:xfrm>
        </p:spPr>
        <p:txBody>
          <a:bodyPr/>
          <a:lstStyle/>
          <a:p>
            <a:r>
              <a:rPr kumimoji="1" lang="ja-JP" altLang="en-US">
                <a:ea typeface="ＭＳ Ｐゴシック" panose="020B0600070205080204" pitchFamily="50" charset="-128"/>
              </a:rPr>
              <a:t>反抗挑発症</a:t>
            </a:r>
          </a:p>
        </p:txBody>
      </p:sp>
      <p:sp>
        <p:nvSpPr>
          <p:cNvPr id="45059" name="コンテンツ プレースホルダー 2">
            <a:extLst>
              <a:ext uri="{FF2B5EF4-FFF2-40B4-BE49-F238E27FC236}">
                <a16:creationId xmlns:a16="http://schemas.microsoft.com/office/drawing/2014/main" id="{D8BDE130-D91B-453D-80C1-A63840AF997D}"/>
              </a:ext>
            </a:extLst>
          </p:cNvPr>
          <p:cNvSpPr>
            <a:spLocks noGrp="1" noChangeArrowheads="1"/>
          </p:cNvSpPr>
          <p:nvPr>
            <p:ph idx="1"/>
          </p:nvPr>
        </p:nvSpPr>
        <p:spPr>
          <a:xfrm>
            <a:off x="1676400" y="1066800"/>
            <a:ext cx="8763000" cy="5791200"/>
          </a:xfrm>
        </p:spPr>
        <p:txBody>
          <a:bodyPr/>
          <a:lstStyle/>
          <a:p>
            <a:pPr marL="457200" indent="-457200">
              <a:buFont typeface="Wingdings" panose="05000000000000000000" pitchFamily="2" charset="2"/>
              <a:buAutoNum type="alphaUcPeriod"/>
            </a:pPr>
            <a:r>
              <a:rPr lang="ja-JP" altLang="ja-JP">
                <a:ea typeface="ＭＳ Ｐゴシック" panose="020B0600070205080204" pitchFamily="50" charset="-128"/>
              </a:rPr>
              <a:t>少なくとも6か月持続する拒絶的、反抗的、挑戦的な行動様式で、以下のうち4つ（またはそれ以上）が存在する。</a:t>
            </a:r>
            <a:endParaRPr lang="en-US" altLang="ja-JP">
              <a:ea typeface="ＭＳ Ｐゴシック" panose="020B0600070205080204" pitchFamily="50" charset="-128"/>
            </a:endParaRPr>
          </a:p>
          <a:p>
            <a:pPr marL="457200" indent="-457200">
              <a:buNone/>
            </a:pPr>
            <a:r>
              <a:rPr lang="ja-JP" altLang="en-US" sz="2000" b="1">
                <a:solidFill>
                  <a:srgbClr val="FF0000"/>
                </a:solidFill>
                <a:ea typeface="ＭＳ Ｐゴシック" panose="020B0600070205080204" pitchFamily="50" charset="-128"/>
              </a:rPr>
              <a:t>怒りっぽく易怒的な気分</a:t>
            </a:r>
            <a:endParaRPr lang="en-US" altLang="ja-JP" sz="2000" b="1">
              <a:solidFill>
                <a:srgbClr val="FF0000"/>
              </a:solidFill>
              <a:ea typeface="ＭＳ Ｐゴシック" panose="020B0600070205080204" pitchFamily="50" charset="-128"/>
            </a:endParaRPr>
          </a:p>
          <a:p>
            <a:pPr marL="457200" indent="-457200">
              <a:buNone/>
            </a:pPr>
            <a:r>
              <a:rPr lang="en-US" altLang="ja-JP" sz="2000">
                <a:ea typeface="ＭＳ Ｐゴシック" panose="020B0600070205080204" pitchFamily="50" charset="-128"/>
              </a:rPr>
              <a:t>1.</a:t>
            </a:r>
            <a:r>
              <a:rPr lang="ja-JP" altLang="en-US" sz="2000">
                <a:ea typeface="ＭＳ Ｐゴシック" panose="020B0600070205080204" pitchFamily="50" charset="-128"/>
              </a:rPr>
              <a:t>しばしばかんしゃくを起こす。</a:t>
            </a:r>
          </a:p>
          <a:p>
            <a:pPr marL="457200" indent="-457200">
              <a:buNone/>
            </a:pPr>
            <a:r>
              <a:rPr lang="en-US" altLang="ja-JP" sz="2000">
                <a:ea typeface="ＭＳ Ｐゴシック" panose="020B0600070205080204" pitchFamily="50" charset="-128"/>
              </a:rPr>
              <a:t>2.</a:t>
            </a:r>
            <a:r>
              <a:rPr lang="ja-JP" altLang="en-US" sz="2000">
                <a:ea typeface="ＭＳ Ｐゴシック" panose="020B0600070205080204" pitchFamily="50" charset="-128"/>
              </a:rPr>
              <a:t>しばしば神経過敏またはいらいらさせられやすい。</a:t>
            </a:r>
          </a:p>
          <a:p>
            <a:pPr marL="457200" indent="-457200">
              <a:buNone/>
            </a:pPr>
            <a:r>
              <a:rPr lang="en-US" altLang="ja-JP" sz="2000">
                <a:ea typeface="ＭＳ Ｐゴシック" panose="020B0600070205080204" pitchFamily="50" charset="-128"/>
              </a:rPr>
              <a:t>3.</a:t>
            </a:r>
            <a:r>
              <a:rPr lang="ja-JP" altLang="en-US" sz="2000">
                <a:ea typeface="ＭＳ Ｐゴシック" panose="020B0600070205080204" pitchFamily="50" charset="-128"/>
              </a:rPr>
              <a:t>しばしば怒り、腹を立てる。大人の要求、または規則に従うことを積極的に反抗または拒否する。</a:t>
            </a:r>
            <a:endParaRPr lang="en-US" altLang="ja-JP" sz="2000">
              <a:ea typeface="ＭＳ Ｐゴシック" panose="020B0600070205080204" pitchFamily="50" charset="-128"/>
            </a:endParaRPr>
          </a:p>
          <a:p>
            <a:pPr marL="457200" indent="-457200">
              <a:buNone/>
            </a:pPr>
            <a:r>
              <a:rPr lang="ja-JP" altLang="en-US" sz="2000" b="1">
                <a:solidFill>
                  <a:srgbClr val="FF0000"/>
                </a:solidFill>
                <a:ea typeface="ＭＳ Ｐゴシック" panose="020B0600070205080204" pitchFamily="50" charset="-128"/>
              </a:rPr>
              <a:t>口論好き</a:t>
            </a:r>
            <a:r>
              <a:rPr lang="en-US" altLang="ja-JP" sz="2000" b="1">
                <a:solidFill>
                  <a:srgbClr val="FF0000"/>
                </a:solidFill>
                <a:ea typeface="ＭＳ Ｐゴシック" panose="020B0600070205080204" pitchFamily="50" charset="-128"/>
              </a:rPr>
              <a:t>/</a:t>
            </a:r>
            <a:r>
              <a:rPr lang="ja-JP" altLang="en-US" sz="2000" b="1">
                <a:solidFill>
                  <a:srgbClr val="FF0000"/>
                </a:solidFill>
                <a:ea typeface="ＭＳ Ｐゴシック" panose="020B0600070205080204" pitchFamily="50" charset="-128"/>
              </a:rPr>
              <a:t>挑発的行動</a:t>
            </a:r>
          </a:p>
          <a:p>
            <a:pPr marL="457200" indent="-457200">
              <a:buNone/>
            </a:pPr>
            <a:r>
              <a:rPr lang="en-US" altLang="ja-JP" sz="2000">
                <a:ea typeface="ＭＳ Ｐゴシック" panose="020B0600070205080204" pitchFamily="50" charset="-128"/>
              </a:rPr>
              <a:t>4.</a:t>
            </a:r>
            <a:r>
              <a:rPr lang="ja-JP" altLang="en-US" sz="2000">
                <a:ea typeface="ＭＳ Ｐゴシック" panose="020B0600070205080204" pitchFamily="50" charset="-128"/>
              </a:rPr>
              <a:t>しばしば権威のある人物や、または子どもや青年の場合では大人と口論する。</a:t>
            </a:r>
          </a:p>
          <a:p>
            <a:pPr marL="457200" indent="-457200">
              <a:buNone/>
            </a:pPr>
            <a:r>
              <a:rPr lang="en-US" altLang="ja-JP" sz="2000">
                <a:ea typeface="ＭＳ Ｐゴシック" panose="020B0600070205080204" pitchFamily="50" charset="-128"/>
              </a:rPr>
              <a:t>5.</a:t>
            </a:r>
            <a:r>
              <a:rPr lang="ja-JP" altLang="en-US" sz="2000">
                <a:ea typeface="ＭＳ Ｐゴシック" panose="020B0600070205080204" pitchFamily="50" charset="-128"/>
              </a:rPr>
              <a:t>しばしば権威のある人の要求、または規則に従うことに積極的に反抗または拒否する。</a:t>
            </a:r>
          </a:p>
          <a:p>
            <a:pPr marL="457200" indent="-457200">
              <a:buNone/>
            </a:pPr>
            <a:r>
              <a:rPr lang="en-US" altLang="ja-JP" sz="2000">
                <a:ea typeface="ＭＳ Ｐゴシック" panose="020B0600070205080204" pitchFamily="50" charset="-128"/>
              </a:rPr>
              <a:t>6.</a:t>
            </a:r>
            <a:r>
              <a:rPr lang="ja-JP" altLang="en-US" sz="2000">
                <a:ea typeface="ＭＳ Ｐゴシック" panose="020B0600070205080204" pitchFamily="50" charset="-128"/>
              </a:rPr>
              <a:t>しばしば故意に人をいらだたせる</a:t>
            </a:r>
          </a:p>
          <a:p>
            <a:pPr marL="457200" indent="-457200">
              <a:buNone/>
            </a:pPr>
            <a:r>
              <a:rPr lang="en-US" altLang="ja-JP" sz="2000">
                <a:ea typeface="ＭＳ Ｐゴシック" panose="020B0600070205080204" pitchFamily="50" charset="-128"/>
              </a:rPr>
              <a:t>7.</a:t>
            </a:r>
            <a:r>
              <a:rPr lang="ja-JP" altLang="en-US" sz="2000">
                <a:ea typeface="ＭＳ Ｐゴシック" panose="020B0600070205080204" pitchFamily="50" charset="-128"/>
              </a:rPr>
              <a:t>しばしば自分の失敗、または無作法を他人のせいにする。</a:t>
            </a:r>
            <a:endParaRPr lang="en-US" altLang="ja-JP" sz="2000">
              <a:ea typeface="ＭＳ Ｐゴシック" panose="020B0600070205080204" pitchFamily="50" charset="-128"/>
            </a:endParaRPr>
          </a:p>
          <a:p>
            <a:pPr marL="457200" indent="-457200">
              <a:buNone/>
            </a:pPr>
            <a:r>
              <a:rPr lang="ja-JP" altLang="en-US" sz="2000" b="1">
                <a:solidFill>
                  <a:srgbClr val="FF0000"/>
                </a:solidFill>
                <a:ea typeface="ＭＳ Ｐゴシック" panose="020B0600070205080204" pitchFamily="50" charset="-128"/>
              </a:rPr>
              <a:t>執念深さ</a:t>
            </a:r>
          </a:p>
          <a:p>
            <a:pPr marL="457200" indent="-457200">
              <a:buNone/>
            </a:pPr>
            <a:r>
              <a:rPr lang="en-US" altLang="ja-JP" sz="2000">
                <a:ea typeface="ＭＳ Ｐゴシック" panose="020B0600070205080204" pitchFamily="50" charset="-128"/>
              </a:rPr>
              <a:t>8.</a:t>
            </a:r>
            <a:r>
              <a:rPr lang="ja-JP" altLang="en-US" sz="2000">
                <a:ea typeface="ＭＳ Ｐゴシック" panose="020B0600070205080204" pitchFamily="50" charset="-128"/>
              </a:rPr>
              <a:t>過去</a:t>
            </a:r>
            <a:r>
              <a:rPr lang="en-US" altLang="ja-JP" sz="2000">
                <a:ea typeface="ＭＳ Ｐゴシック" panose="020B0600070205080204" pitchFamily="50" charset="-128"/>
              </a:rPr>
              <a:t>6</a:t>
            </a:r>
            <a:r>
              <a:rPr lang="ja-JP" altLang="en-US" sz="2000">
                <a:ea typeface="ＭＳ Ｐゴシック" panose="020B0600070205080204" pitchFamily="50" charset="-128"/>
              </a:rPr>
              <a:t>ヶ月に少なくとも</a:t>
            </a:r>
            <a:r>
              <a:rPr lang="en-US" altLang="ja-JP" sz="2000">
                <a:ea typeface="ＭＳ Ｐゴシック" panose="020B0600070205080204" pitchFamily="50" charset="-128"/>
              </a:rPr>
              <a:t>2</a:t>
            </a:r>
            <a:r>
              <a:rPr lang="ja-JP" altLang="en-US" sz="2000">
                <a:ea typeface="ＭＳ Ｐゴシック" panose="020B0600070205080204" pitchFamily="50" charset="-128"/>
              </a:rPr>
              <a:t>回、意地悪で執念深かったことがある。</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タイトル 1">
            <a:extLst>
              <a:ext uri="{FF2B5EF4-FFF2-40B4-BE49-F238E27FC236}">
                <a16:creationId xmlns:a16="http://schemas.microsoft.com/office/drawing/2014/main" id="{3D9ADFF7-0154-4032-9379-8D8524DD2487}"/>
              </a:ext>
            </a:extLst>
          </p:cNvPr>
          <p:cNvSpPr>
            <a:spLocks noGrp="1" noChangeArrowheads="1"/>
          </p:cNvSpPr>
          <p:nvPr>
            <p:ph type="title"/>
          </p:nvPr>
        </p:nvSpPr>
        <p:spPr/>
        <p:txBody>
          <a:bodyPr/>
          <a:lstStyle/>
          <a:p>
            <a:r>
              <a:rPr kumimoji="1" lang="ja-JP" altLang="en-US">
                <a:ea typeface="ＭＳ Ｐゴシック" panose="020B0600070205080204" pitchFamily="50" charset="-128"/>
              </a:rPr>
              <a:t>反抗挑発症</a:t>
            </a:r>
          </a:p>
        </p:txBody>
      </p:sp>
      <p:sp>
        <p:nvSpPr>
          <p:cNvPr id="46083" name="コンテンツ プレースホルダー 2">
            <a:extLst>
              <a:ext uri="{FF2B5EF4-FFF2-40B4-BE49-F238E27FC236}">
                <a16:creationId xmlns:a16="http://schemas.microsoft.com/office/drawing/2014/main" id="{A356A49C-51AD-4DFE-AD27-FAC795EF878C}"/>
              </a:ext>
            </a:extLst>
          </p:cNvPr>
          <p:cNvSpPr>
            <a:spLocks noGrp="1" noChangeArrowheads="1"/>
          </p:cNvSpPr>
          <p:nvPr>
            <p:ph idx="1"/>
          </p:nvPr>
        </p:nvSpPr>
        <p:spPr/>
        <p:txBody>
          <a:bodyPr/>
          <a:lstStyle/>
          <a:p>
            <a:pPr marL="0" indent="0">
              <a:buNone/>
            </a:pPr>
            <a:r>
              <a:rPr kumimoji="1" lang="ja-JP" altLang="en-US">
                <a:ea typeface="ＭＳ Ｐゴシック" panose="020B0600070205080204" pitchFamily="50" charset="-128"/>
              </a:rPr>
              <a:t>注）正常範囲の行動を症状と見なされる行動と区別するためには、これらの行動の持続性と頻度が用いられるべきである。</a:t>
            </a:r>
            <a:r>
              <a:rPr kumimoji="1" lang="en-US" altLang="ja-JP">
                <a:solidFill>
                  <a:schemeClr val="accent2"/>
                </a:solidFill>
                <a:ea typeface="ＭＳ Ｐゴシック" panose="020B0600070205080204" pitchFamily="50" charset="-128"/>
              </a:rPr>
              <a:t>5</a:t>
            </a:r>
            <a:r>
              <a:rPr kumimoji="1" lang="ja-JP" altLang="en-US">
                <a:solidFill>
                  <a:schemeClr val="accent2"/>
                </a:solidFill>
                <a:ea typeface="ＭＳ Ｐゴシック" panose="020B0600070205080204" pitchFamily="50" charset="-128"/>
              </a:rPr>
              <a:t>歳未満の子どもについては、他に特に記載がない場合には、ほとんど毎日、少なくとも</a:t>
            </a:r>
            <a:r>
              <a:rPr kumimoji="1" lang="en-US" altLang="ja-JP">
                <a:solidFill>
                  <a:schemeClr val="accent2"/>
                </a:solidFill>
                <a:ea typeface="ＭＳ Ｐゴシック" panose="020B0600070205080204" pitchFamily="50" charset="-128"/>
              </a:rPr>
              <a:t>6</a:t>
            </a:r>
            <a:r>
              <a:rPr kumimoji="1" lang="ja-JP" altLang="en-US">
                <a:solidFill>
                  <a:schemeClr val="accent2"/>
                </a:solidFill>
                <a:ea typeface="ＭＳ Ｐゴシック" panose="020B0600070205080204" pitchFamily="50" charset="-128"/>
              </a:rPr>
              <a:t>ヶ月にわたって起こっている必要がある</a:t>
            </a:r>
            <a:r>
              <a:rPr kumimoji="1" lang="ja-JP" altLang="en-US">
                <a:ea typeface="ＭＳ Ｐゴシック" panose="020B0600070205080204" pitchFamily="50" charset="-128"/>
              </a:rPr>
              <a:t>（基準</a:t>
            </a:r>
            <a:r>
              <a:rPr kumimoji="1" lang="en-US" altLang="ja-JP">
                <a:ea typeface="ＭＳ Ｐゴシック" panose="020B0600070205080204" pitchFamily="50" charset="-128"/>
              </a:rPr>
              <a:t>A8)</a:t>
            </a:r>
            <a:r>
              <a:rPr kumimoji="1" lang="ja-JP" altLang="en-US">
                <a:ea typeface="ＭＳ Ｐゴシック" panose="020B0600070205080204" pitchFamily="50" charset="-128"/>
              </a:rPr>
              <a:t>。</a:t>
            </a:r>
            <a:r>
              <a:rPr kumimoji="1" lang="en-US" altLang="ja-JP">
                <a:solidFill>
                  <a:srgbClr val="FF0000"/>
                </a:solidFill>
                <a:ea typeface="ＭＳ Ｐゴシック" panose="020B0600070205080204" pitchFamily="50" charset="-128"/>
              </a:rPr>
              <a:t>5</a:t>
            </a:r>
            <a:r>
              <a:rPr kumimoji="1" lang="ja-JP" altLang="en-US">
                <a:solidFill>
                  <a:srgbClr val="FF0000"/>
                </a:solidFill>
                <a:ea typeface="ＭＳ Ｐゴシック" panose="020B0600070205080204" pitchFamily="50" charset="-128"/>
              </a:rPr>
              <a:t>歳以上の子どもでは、他に特に記載がない場合、その行動は１週間に１回、少なくとも６ヶ月にわたって起こっている必要がある</a:t>
            </a:r>
            <a:r>
              <a:rPr kumimoji="1" lang="ja-JP" altLang="en-US">
                <a:ea typeface="ＭＳ Ｐゴシック" panose="020B0600070205080204" pitchFamily="50" charset="-128"/>
              </a:rPr>
              <a:t>（</a:t>
            </a:r>
            <a:r>
              <a:rPr kumimoji="1" lang="en-US" altLang="ja-JP">
                <a:ea typeface="ＭＳ Ｐゴシック" panose="020B0600070205080204" pitchFamily="50" charset="-128"/>
              </a:rPr>
              <a:t>A8)</a:t>
            </a:r>
            <a:r>
              <a:rPr kumimoji="1" lang="ja-JP" altLang="en-US">
                <a:ea typeface="ＭＳ Ｐゴシック" panose="020B0600070205080204" pitchFamily="50" charset="-128"/>
              </a:rPr>
              <a:t>。このような頻度の基準は、症状を定義する最小限の頻度を示す指針となるが、一方、その他の要因、例えばその人の</a:t>
            </a:r>
            <a:r>
              <a:rPr kumimoji="1" lang="ja-JP" altLang="en-US">
                <a:solidFill>
                  <a:srgbClr val="FF0000"/>
                </a:solidFill>
                <a:ea typeface="ＭＳ Ｐゴシック" panose="020B0600070205080204" pitchFamily="50" charset="-128"/>
              </a:rPr>
              <a:t>発達水準、性別、文化の基準に照らして</a:t>
            </a:r>
            <a:r>
              <a:rPr kumimoji="1" lang="ja-JP" altLang="en-US">
                <a:ea typeface="ＭＳ Ｐゴシック" panose="020B0600070205080204" pitchFamily="50" charset="-128"/>
              </a:rPr>
              <a:t>、</a:t>
            </a:r>
            <a:r>
              <a:rPr kumimoji="1" lang="ja-JP" altLang="en-US">
                <a:solidFill>
                  <a:srgbClr val="FF0000"/>
                </a:solidFill>
                <a:ea typeface="ＭＳ Ｐゴシック" panose="020B0600070205080204" pitchFamily="50" charset="-128"/>
              </a:rPr>
              <a:t>行動がその頻度と強度で範囲</a:t>
            </a:r>
            <a:r>
              <a:rPr kumimoji="1" lang="ja-JP" altLang="en-US">
                <a:ea typeface="ＭＳ Ｐゴシック" panose="020B0600070205080204" pitchFamily="50" charset="-128"/>
              </a:rPr>
              <a:t>を超えているかどうかについても考慮すべきである。</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タイトル 1">
            <a:extLst>
              <a:ext uri="{FF2B5EF4-FFF2-40B4-BE49-F238E27FC236}">
                <a16:creationId xmlns:a16="http://schemas.microsoft.com/office/drawing/2014/main" id="{5B2293A8-F82A-403A-96C4-CD701D3AE46F}"/>
              </a:ext>
            </a:extLst>
          </p:cNvPr>
          <p:cNvSpPr>
            <a:spLocks noGrp="1" noChangeArrowheads="1"/>
          </p:cNvSpPr>
          <p:nvPr>
            <p:ph type="title"/>
          </p:nvPr>
        </p:nvSpPr>
        <p:spPr/>
        <p:txBody>
          <a:bodyPr/>
          <a:lstStyle/>
          <a:p>
            <a:r>
              <a:rPr kumimoji="1" lang="ja-JP" altLang="en-US">
                <a:ea typeface="ＭＳ Ｐゴシック" panose="020B0600070205080204" pitchFamily="50" charset="-128"/>
              </a:rPr>
              <a:t>反抗挑発症</a:t>
            </a:r>
          </a:p>
        </p:txBody>
      </p:sp>
      <p:sp>
        <p:nvSpPr>
          <p:cNvPr id="47107" name="コンテンツ プレースホルダー 2">
            <a:extLst>
              <a:ext uri="{FF2B5EF4-FFF2-40B4-BE49-F238E27FC236}">
                <a16:creationId xmlns:a16="http://schemas.microsoft.com/office/drawing/2014/main" id="{EA99C0DC-6C9B-4CAB-B36A-C95171B7D4B3}"/>
              </a:ext>
            </a:extLst>
          </p:cNvPr>
          <p:cNvSpPr>
            <a:spLocks noGrp="1" noChangeArrowheads="1"/>
          </p:cNvSpPr>
          <p:nvPr>
            <p:ph idx="1"/>
          </p:nvPr>
        </p:nvSpPr>
        <p:spPr>
          <a:xfrm>
            <a:off x="1905000" y="1524000"/>
            <a:ext cx="7772400" cy="5334000"/>
          </a:xfrm>
        </p:spPr>
        <p:txBody>
          <a:bodyPr/>
          <a:lstStyle/>
          <a:p>
            <a:pPr marL="457200" indent="-457200">
              <a:buFont typeface="Arial" panose="020B0604020202020204" pitchFamily="34" charset="0"/>
              <a:buAutoNum type="alphaUcParenR" startAt="2"/>
            </a:pPr>
            <a:r>
              <a:rPr lang="ja-JP" altLang="en-US">
                <a:ea typeface="ＭＳ Ｐゴシック" panose="020B0600070205080204" pitchFamily="50" charset="-128"/>
              </a:rPr>
              <a:t>その行動上の障害は、その人の身近な環境（例：家族、同世代集団、仕事仲間）で本人や他者の苦痛と関連しているか、または社会的、学業的、職業的、または他の重要な領域における機能に否定的な影響を与えている。</a:t>
            </a:r>
            <a:endParaRPr lang="en-US" altLang="ja-JP">
              <a:ea typeface="ＭＳ Ｐゴシック" panose="020B0600070205080204" pitchFamily="50" charset="-128"/>
            </a:endParaRPr>
          </a:p>
          <a:p>
            <a:pPr marL="457200" indent="-457200">
              <a:buFont typeface="Arial" panose="020B0604020202020204" pitchFamily="34" charset="0"/>
              <a:buAutoNum type="alphaUcParenR" startAt="2"/>
            </a:pPr>
            <a:r>
              <a:rPr lang="ja-JP" altLang="en-US">
                <a:ea typeface="ＭＳ Ｐゴシック" panose="020B0600070205080204" pitchFamily="50" charset="-128"/>
              </a:rPr>
              <a:t>その行動上の障害は、</a:t>
            </a:r>
            <a:r>
              <a:rPr lang="ja-JP" altLang="en-US">
                <a:solidFill>
                  <a:srgbClr val="FF0000"/>
                </a:solidFill>
                <a:ea typeface="ＭＳ Ｐゴシック" panose="020B0600070205080204" pitchFamily="50" charset="-128"/>
              </a:rPr>
              <a:t>精神病性障害、物質関連障害、抑うつ障害、または双極性障害の経過中にのみ起こるものではない。同様に</a:t>
            </a:r>
            <a:r>
              <a:rPr lang="ja-JP" altLang="en-US">
                <a:solidFill>
                  <a:srgbClr val="0070C0"/>
                </a:solidFill>
                <a:ea typeface="ＭＳ Ｐゴシック" panose="020B0600070205080204" pitchFamily="50" charset="-128"/>
              </a:rPr>
              <a:t>重篤気分調節症の基準は満たさない。</a:t>
            </a:r>
            <a:endParaRPr lang="en-US" altLang="ja-JP">
              <a:solidFill>
                <a:srgbClr val="0070C0"/>
              </a:solidFill>
              <a:ea typeface="ＭＳ Ｐゴシック" panose="020B0600070205080204" pitchFamily="50" charset="-128"/>
            </a:endParaRPr>
          </a:p>
          <a:p>
            <a:pPr marL="457200" indent="-457200">
              <a:buFont typeface="Wingdings" panose="05000000000000000000" pitchFamily="2" charset="2"/>
              <a:buChar char="Ø"/>
            </a:pPr>
            <a:r>
              <a:rPr lang="ja-JP" altLang="en-US">
                <a:ea typeface="ＭＳ Ｐゴシック" panose="020B0600070205080204" pitchFamily="50" charset="-128"/>
              </a:rPr>
              <a:t>重症度を特定せよ</a:t>
            </a:r>
            <a:endParaRPr lang="en-US" altLang="ja-JP">
              <a:ea typeface="ＭＳ Ｐゴシック" panose="020B0600070205080204" pitchFamily="50" charset="-128"/>
            </a:endParaRPr>
          </a:p>
          <a:p>
            <a:pPr lvl="1">
              <a:buFont typeface="Wingdings" panose="05000000000000000000" pitchFamily="2" charset="2"/>
              <a:buChar char="Ø"/>
            </a:pPr>
            <a:r>
              <a:rPr lang="ja-JP" altLang="en-US" sz="2000">
                <a:ea typeface="ＭＳ Ｐゴシック" panose="020B0600070205080204" pitchFamily="50" charset="-128"/>
              </a:rPr>
              <a:t>軽度（症状は一つに限局）</a:t>
            </a:r>
            <a:endParaRPr lang="en-US" altLang="ja-JP" sz="2000">
              <a:ea typeface="ＭＳ Ｐゴシック" panose="020B0600070205080204" pitchFamily="50" charset="-128"/>
            </a:endParaRPr>
          </a:p>
          <a:p>
            <a:pPr lvl="1">
              <a:buFont typeface="Wingdings" panose="05000000000000000000" pitchFamily="2" charset="2"/>
              <a:buChar char="Ø"/>
            </a:pPr>
            <a:r>
              <a:rPr lang="ja-JP" altLang="en-US" sz="2000">
                <a:ea typeface="ＭＳ Ｐゴシック" panose="020B0600070205080204" pitchFamily="50" charset="-128"/>
              </a:rPr>
              <a:t>中等度（いくつかの症状が少なくとも２つ以上の場面）</a:t>
            </a:r>
            <a:endParaRPr lang="en-US" altLang="ja-JP" sz="2000">
              <a:ea typeface="ＭＳ Ｐゴシック" panose="020B0600070205080204" pitchFamily="50" charset="-128"/>
            </a:endParaRPr>
          </a:p>
          <a:p>
            <a:pPr lvl="1">
              <a:buFont typeface="Wingdings" panose="05000000000000000000" pitchFamily="2" charset="2"/>
              <a:buChar char="Ø"/>
            </a:pPr>
            <a:r>
              <a:rPr lang="ja-JP" altLang="en-US" sz="2000">
                <a:ea typeface="ＭＳ Ｐゴシック" panose="020B0600070205080204" pitchFamily="50" charset="-128"/>
              </a:rPr>
              <a:t>重度（いくつかの症状が３つ以上の状況）</a:t>
            </a:r>
            <a:endParaRPr lang="en-US" altLang="ja-JP" sz="2000">
              <a:ea typeface="ＭＳ Ｐゴシック" panose="020B0600070205080204" pitchFamily="50" charset="-128"/>
            </a:endParaRPr>
          </a:p>
          <a:p>
            <a:pPr marL="457200" indent="-457200">
              <a:buFont typeface="Arial" panose="020B0604020202020204" pitchFamily="34" charset="0"/>
              <a:buAutoNum type="alphaUcParenR" startAt="2"/>
            </a:pPr>
            <a:endParaRPr lang="en-US" altLang="ja-JP">
              <a:ea typeface="ＭＳ Ｐゴシック" panose="020B0600070205080204" pitchFamily="50" charset="-128"/>
            </a:endParaRPr>
          </a:p>
          <a:p>
            <a:pPr marL="457200" indent="-457200">
              <a:buFont typeface="Arial" panose="020B0604020202020204" pitchFamily="34" charset="0"/>
              <a:buAutoNum type="alphaUcParenR" startAt="2"/>
            </a:pPr>
            <a:endParaRPr lang="en-US" altLang="ja-JP">
              <a:ea typeface="ＭＳ Ｐゴシック" panose="020B0600070205080204" pitchFamily="50" charset="-128"/>
            </a:endParaRPr>
          </a:p>
          <a:p>
            <a:pPr marL="457200" indent="-457200">
              <a:buFont typeface="Arial" panose="020B0604020202020204" pitchFamily="34" charset="0"/>
              <a:buAutoNum type="alphaUcParenR" startAt="2"/>
            </a:pPr>
            <a:endParaRPr lang="en-US" altLang="ja-JP">
              <a:ea typeface="ＭＳ Ｐゴシック" panose="020B0600070205080204" pitchFamily="50" charset="-128"/>
            </a:endParaRPr>
          </a:p>
          <a:p>
            <a:pPr marL="457200" indent="-457200"/>
            <a:endParaRPr kumimoji="1" lang="ja-JP" altLang="en-US">
              <a:ea typeface="ＭＳ Ｐゴシック" panose="020B0600070205080204" pitchFamily="50" charset="-12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7C979BF-E2E5-4DDE-8E9D-EB1F74DEE22D}"/>
              </a:ext>
            </a:extLst>
          </p:cNvPr>
          <p:cNvSpPr>
            <a:spLocks noGrp="1"/>
          </p:cNvSpPr>
          <p:nvPr>
            <p:ph type="title"/>
          </p:nvPr>
        </p:nvSpPr>
        <p:spPr/>
        <p:txBody>
          <a:bodyPr/>
          <a:lstStyle/>
          <a:p>
            <a:endParaRPr kumimoji="1" lang="ja-JP" altLang="en-US"/>
          </a:p>
        </p:txBody>
      </p:sp>
      <p:sp>
        <p:nvSpPr>
          <p:cNvPr id="3" name="コンテンツ プレースホルダー 2">
            <a:extLst>
              <a:ext uri="{FF2B5EF4-FFF2-40B4-BE49-F238E27FC236}">
                <a16:creationId xmlns:a16="http://schemas.microsoft.com/office/drawing/2014/main" id="{BCAA1A1A-2A67-46A1-AF4D-194D0F3C3ECE}"/>
              </a:ext>
            </a:extLst>
          </p:cNvPr>
          <p:cNvSpPr>
            <a:spLocks noGrp="1"/>
          </p:cNvSpPr>
          <p:nvPr>
            <p:ph idx="1"/>
          </p:nvPr>
        </p:nvSpPr>
        <p:spPr/>
        <p:txBody>
          <a:bodyPr/>
          <a:lstStyle/>
          <a:p>
            <a:endParaRPr kumimoji="1" lang="ja-JP" altLang="en-US"/>
          </a:p>
        </p:txBody>
      </p:sp>
      <p:pic>
        <p:nvPicPr>
          <p:cNvPr id="5" name="図 4">
            <a:extLst>
              <a:ext uri="{FF2B5EF4-FFF2-40B4-BE49-F238E27FC236}">
                <a16:creationId xmlns:a16="http://schemas.microsoft.com/office/drawing/2014/main" id="{18B8AAEA-7B44-4818-8777-5415753CA70E}"/>
              </a:ext>
            </a:extLst>
          </p:cNvPr>
          <p:cNvPicPr>
            <a:picLocks noChangeAspect="1"/>
          </p:cNvPicPr>
          <p:nvPr/>
        </p:nvPicPr>
        <p:blipFill>
          <a:blip r:embed="rId2"/>
          <a:stretch>
            <a:fillRect/>
          </a:stretch>
        </p:blipFill>
        <p:spPr>
          <a:xfrm>
            <a:off x="1414961" y="0"/>
            <a:ext cx="9109315" cy="6858000"/>
          </a:xfrm>
          <a:prstGeom prst="rect">
            <a:avLst/>
          </a:prstGeom>
        </p:spPr>
      </p:pic>
    </p:spTree>
    <p:extLst>
      <p:ext uri="{BB962C8B-B14F-4D97-AF65-F5344CB8AC3E}">
        <p14:creationId xmlns:p14="http://schemas.microsoft.com/office/powerpoint/2010/main" val="36208060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タイトル 1">
            <a:extLst>
              <a:ext uri="{FF2B5EF4-FFF2-40B4-BE49-F238E27FC236}">
                <a16:creationId xmlns:a16="http://schemas.microsoft.com/office/drawing/2014/main" id="{1CDF2C30-D2F3-4046-8DFC-5B2ED7623BD4}"/>
              </a:ext>
            </a:extLst>
          </p:cNvPr>
          <p:cNvSpPr>
            <a:spLocks noGrp="1" noChangeArrowheads="1"/>
          </p:cNvSpPr>
          <p:nvPr>
            <p:ph type="title"/>
          </p:nvPr>
        </p:nvSpPr>
        <p:spPr/>
        <p:txBody>
          <a:bodyPr/>
          <a:lstStyle/>
          <a:p>
            <a:r>
              <a:rPr kumimoji="1" lang="ja-JP" altLang="en-US">
                <a:ea typeface="ＭＳ Ｐゴシック" panose="020B0600070205080204" pitchFamily="50" charset="-128"/>
              </a:rPr>
              <a:t>反抗挑発症</a:t>
            </a:r>
          </a:p>
        </p:txBody>
      </p:sp>
      <p:sp>
        <p:nvSpPr>
          <p:cNvPr id="48131" name="コンテンツ プレースホルダー 2">
            <a:extLst>
              <a:ext uri="{FF2B5EF4-FFF2-40B4-BE49-F238E27FC236}">
                <a16:creationId xmlns:a16="http://schemas.microsoft.com/office/drawing/2014/main" id="{5971F36D-4DF0-4706-9840-7536E2926C51}"/>
              </a:ext>
            </a:extLst>
          </p:cNvPr>
          <p:cNvSpPr>
            <a:spLocks noGrp="1" noChangeArrowheads="1"/>
          </p:cNvSpPr>
          <p:nvPr>
            <p:ph idx="1"/>
          </p:nvPr>
        </p:nvSpPr>
        <p:spPr/>
        <p:txBody>
          <a:bodyPr/>
          <a:lstStyle/>
          <a:p>
            <a:r>
              <a:rPr kumimoji="1" lang="ja-JP" altLang="en-US">
                <a:ea typeface="ＭＳ Ｐゴシック" panose="020B0600070205080204" pitchFamily="50" charset="-128"/>
              </a:rPr>
              <a:t>一般的な反抗と反抗挑発症の違いは、持続性と頻度</a:t>
            </a:r>
            <a:endParaRPr kumimoji="1" lang="en-US" altLang="ja-JP">
              <a:ea typeface="ＭＳ Ｐゴシック" panose="020B0600070205080204" pitchFamily="50" charset="-128"/>
            </a:endParaRPr>
          </a:p>
          <a:p>
            <a:r>
              <a:rPr lang="en-US" altLang="ja-JP">
                <a:ea typeface="ＭＳ Ｐゴシック" panose="020B0600070205080204" pitchFamily="50" charset="-128"/>
              </a:rPr>
              <a:t>9</a:t>
            </a:r>
            <a:r>
              <a:rPr lang="ja-JP" altLang="en-US">
                <a:ea typeface="ＭＳ Ｐゴシック" panose="020B0600070205080204" pitchFamily="50" charset="-128"/>
              </a:rPr>
              <a:t>～</a:t>
            </a:r>
            <a:r>
              <a:rPr lang="en-US" altLang="ja-JP">
                <a:ea typeface="ＭＳ Ｐゴシック" panose="020B0600070205080204" pitchFamily="50" charset="-128"/>
              </a:rPr>
              <a:t>10</a:t>
            </a:r>
            <a:r>
              <a:rPr lang="ja-JP" altLang="en-US">
                <a:ea typeface="ＭＳ Ｐゴシック" panose="020B0600070205080204" pitchFamily="50" charset="-128"/>
              </a:rPr>
              <a:t>歳未満の子どもに見られることの多い障害</a:t>
            </a:r>
            <a:endParaRPr lang="en-US" altLang="ja-JP">
              <a:ea typeface="ＭＳ Ｐゴシック" panose="020B0600070205080204" pitchFamily="50" charset="-128"/>
            </a:endParaRPr>
          </a:p>
          <a:p>
            <a:r>
              <a:rPr lang="ja-JP" altLang="en-US">
                <a:ea typeface="ＭＳ Ｐゴシック" panose="020B0600070205080204" pitchFamily="50" charset="-128"/>
              </a:rPr>
              <a:t>「怒りっぽく／易怒的な気分」（かんしゃくを起こしたり、イライラしやすい）</a:t>
            </a:r>
            <a:endParaRPr lang="en-US" altLang="ja-JP">
              <a:ea typeface="ＭＳ Ｐゴシック" panose="020B0600070205080204" pitchFamily="50" charset="-128"/>
            </a:endParaRPr>
          </a:p>
          <a:p>
            <a:r>
              <a:rPr lang="ja-JP" altLang="en-US">
                <a:ea typeface="ＭＳ Ｐゴシック" panose="020B0600070205080204" pitchFamily="50" charset="-128"/>
              </a:rPr>
              <a:t>「口論好き／挑発的な行動」（権威ある人や大人と口論したり、規則を破る）、</a:t>
            </a:r>
            <a:endParaRPr lang="en-US" altLang="ja-JP">
              <a:ea typeface="ＭＳ Ｐゴシック" panose="020B0600070205080204" pitchFamily="50" charset="-128"/>
            </a:endParaRPr>
          </a:p>
          <a:p>
            <a:r>
              <a:rPr lang="ja-JP" altLang="en-US">
                <a:ea typeface="ＭＳ Ｐゴシック" panose="020B0600070205080204" pitchFamily="50" charset="-128"/>
              </a:rPr>
              <a:t>「執念深さ」の</a:t>
            </a:r>
            <a:r>
              <a:rPr lang="en-US" altLang="ja-JP">
                <a:ea typeface="ＭＳ Ｐゴシック" panose="020B0600070205080204" pitchFamily="50" charset="-128"/>
              </a:rPr>
              <a:t>3</a:t>
            </a:r>
            <a:r>
              <a:rPr lang="ja-JP" altLang="en-US">
                <a:ea typeface="ＭＳ Ｐゴシック" panose="020B0600070205080204" pitchFamily="50" charset="-128"/>
              </a:rPr>
              <a:t>カテゴリーに分けられる。</a:t>
            </a:r>
            <a:endParaRPr lang="en-US" altLang="ja-JP">
              <a:ea typeface="ＭＳ Ｐゴシック" panose="020B0600070205080204" pitchFamily="50" charset="-128"/>
            </a:endParaRPr>
          </a:p>
          <a:p>
            <a:r>
              <a:rPr lang="ja-JP" altLang="en-US">
                <a:solidFill>
                  <a:srgbClr val="0070C0"/>
                </a:solidFill>
                <a:ea typeface="ＭＳ Ｐゴシック" panose="020B0600070205080204" pitchFamily="50" charset="-128"/>
              </a:rPr>
              <a:t>重症度は、症状が呈する状況の数に依る</a:t>
            </a:r>
            <a:endParaRPr lang="en-US" altLang="ja-JP">
              <a:solidFill>
                <a:srgbClr val="0070C0"/>
              </a:solidFill>
              <a:ea typeface="ＭＳ Ｐゴシック" panose="020B0600070205080204" pitchFamily="50" charset="-128"/>
            </a:endParaRPr>
          </a:p>
          <a:p>
            <a:r>
              <a:rPr lang="ja-JP" altLang="en-US">
                <a:ea typeface="ＭＳ Ｐゴシック" panose="020B0600070205080204" pitchFamily="50" charset="-128"/>
              </a:rPr>
              <a:t>有病率は</a:t>
            </a:r>
            <a:r>
              <a:rPr lang="en-US" altLang="ja-JP">
                <a:ea typeface="ＭＳ Ｐゴシック" panose="020B0600070205080204" pitchFamily="50" charset="-128"/>
              </a:rPr>
              <a:t>1</a:t>
            </a:r>
            <a:r>
              <a:rPr lang="ja-JP" altLang="en-US">
                <a:ea typeface="ＭＳ Ｐゴシック" panose="020B0600070205080204" pitchFamily="50" charset="-128"/>
              </a:rPr>
              <a:t>～</a:t>
            </a:r>
            <a:r>
              <a:rPr lang="en-US" altLang="ja-JP">
                <a:ea typeface="ＭＳ Ｐゴシック" panose="020B0600070205080204" pitchFamily="50" charset="-128"/>
              </a:rPr>
              <a:t>11</a:t>
            </a:r>
            <a:r>
              <a:rPr lang="ja-JP" altLang="en-US">
                <a:ea typeface="ＭＳ Ｐゴシック" panose="020B0600070205080204" pitchFamily="50" charset="-128"/>
              </a:rPr>
              <a:t>％の範囲で、平均すると</a:t>
            </a:r>
            <a:r>
              <a:rPr lang="en-US" altLang="ja-JP">
                <a:ea typeface="ＭＳ Ｐゴシック" panose="020B0600070205080204" pitchFamily="50" charset="-128"/>
              </a:rPr>
              <a:t>3.3</a:t>
            </a:r>
            <a:r>
              <a:rPr lang="ja-JP" altLang="en-US">
                <a:ea typeface="ＭＳ Ｐゴシック" panose="020B0600070205080204" pitchFamily="50" charset="-128"/>
              </a:rPr>
              <a:t>％</a:t>
            </a:r>
            <a:endParaRPr lang="en-US" altLang="ja-JP">
              <a:ea typeface="ＭＳ Ｐゴシック" panose="020B0600070205080204" pitchFamily="50" charset="-128"/>
            </a:endParaRPr>
          </a:p>
          <a:p>
            <a:r>
              <a:rPr lang="ja-JP" altLang="en-US">
                <a:ea typeface="ＭＳ Ｐゴシック" panose="020B0600070205080204" pitchFamily="50" charset="-128"/>
              </a:rPr>
              <a:t>青年期前では男児の方が女児より多い（</a:t>
            </a:r>
            <a:r>
              <a:rPr lang="en-US" altLang="ja-JP">
                <a:ea typeface="ＭＳ Ｐゴシック" panose="020B0600070205080204" pitchFamily="50" charset="-128"/>
              </a:rPr>
              <a:t>1.4</a:t>
            </a:r>
            <a:r>
              <a:rPr lang="ja-JP" altLang="en-US">
                <a:ea typeface="ＭＳ Ｐゴシック" panose="020B0600070205080204" pitchFamily="50" charset="-128"/>
              </a:rPr>
              <a:t>：</a:t>
            </a:r>
            <a:r>
              <a:rPr lang="en-US" altLang="ja-JP">
                <a:ea typeface="ＭＳ Ｐゴシック" panose="020B0600070205080204" pitchFamily="50" charset="-128"/>
              </a:rPr>
              <a:t>1</a:t>
            </a:r>
            <a:r>
              <a:rPr lang="ja-JP" altLang="en-US">
                <a:ea typeface="ＭＳ Ｐゴシック" panose="020B0600070205080204" pitchFamily="50" charset="-128"/>
              </a:rPr>
              <a:t>）</a:t>
            </a:r>
            <a:endParaRPr lang="ja-JP" altLang="en-US">
              <a:solidFill>
                <a:srgbClr val="0070C0"/>
              </a:solidFill>
              <a:ea typeface="ＭＳ Ｐゴシック" panose="020B0600070205080204" pitchFamily="50" charset="-128"/>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タイトル 1">
            <a:extLst>
              <a:ext uri="{FF2B5EF4-FFF2-40B4-BE49-F238E27FC236}">
                <a16:creationId xmlns:a16="http://schemas.microsoft.com/office/drawing/2014/main" id="{4880CA38-C6AC-49DA-90E8-7F291B184828}"/>
              </a:ext>
            </a:extLst>
          </p:cNvPr>
          <p:cNvSpPr>
            <a:spLocks noGrp="1" noChangeArrowheads="1"/>
          </p:cNvSpPr>
          <p:nvPr>
            <p:ph type="title"/>
          </p:nvPr>
        </p:nvSpPr>
        <p:spPr/>
        <p:txBody>
          <a:bodyPr/>
          <a:lstStyle/>
          <a:p>
            <a:r>
              <a:rPr kumimoji="1" lang="ja-JP" altLang="en-US">
                <a:ea typeface="ＭＳ Ｐゴシック" panose="020B0600070205080204" pitchFamily="50" charset="-128"/>
              </a:rPr>
              <a:t>反抗挑発症　症状の発展と経過</a:t>
            </a:r>
          </a:p>
        </p:txBody>
      </p:sp>
      <p:sp>
        <p:nvSpPr>
          <p:cNvPr id="49155" name="コンテンツ プレースホルダー 2">
            <a:extLst>
              <a:ext uri="{FF2B5EF4-FFF2-40B4-BE49-F238E27FC236}">
                <a16:creationId xmlns:a16="http://schemas.microsoft.com/office/drawing/2014/main" id="{31DCA5F7-4108-4861-9A1C-3D54112962A1}"/>
              </a:ext>
            </a:extLst>
          </p:cNvPr>
          <p:cNvSpPr>
            <a:spLocks noGrp="1" noChangeArrowheads="1"/>
          </p:cNvSpPr>
          <p:nvPr>
            <p:ph idx="1"/>
          </p:nvPr>
        </p:nvSpPr>
        <p:spPr/>
        <p:txBody>
          <a:bodyPr/>
          <a:lstStyle/>
          <a:p>
            <a:r>
              <a:rPr kumimoji="1" lang="ja-JP" altLang="en-US">
                <a:ea typeface="ＭＳ Ｐゴシック" panose="020B0600070205080204" pitchFamily="50" charset="-128"/>
              </a:rPr>
              <a:t>初発症状は就学前が通例、青年期早期以降はまれ</a:t>
            </a:r>
            <a:endParaRPr kumimoji="1" lang="en-US" altLang="ja-JP">
              <a:ea typeface="ＭＳ Ｐゴシック" panose="020B0600070205080204" pitchFamily="50" charset="-128"/>
            </a:endParaRPr>
          </a:p>
          <a:p>
            <a:r>
              <a:rPr kumimoji="1" lang="ja-JP" altLang="en-US">
                <a:ea typeface="ＭＳ Ｐゴシック" panose="020B0600070205080204" pitchFamily="50" charset="-128"/>
              </a:rPr>
              <a:t>素行症の発症に先立ち、反抗挑発症の存在が通例</a:t>
            </a:r>
            <a:endParaRPr kumimoji="1" lang="en-US" altLang="ja-JP">
              <a:ea typeface="ＭＳ Ｐゴシック" panose="020B0600070205080204" pitchFamily="50" charset="-128"/>
            </a:endParaRPr>
          </a:p>
          <a:p>
            <a:r>
              <a:rPr kumimoji="1" lang="ja-JP" altLang="en-US">
                <a:ea typeface="ＭＳ Ｐゴシック" panose="020B0600070205080204" pitchFamily="50" charset="-128"/>
              </a:rPr>
              <a:t>反抗挑発症は、素行症がない場合、不安症群とうつ病の発症の危険に寄与する</a:t>
            </a:r>
            <a:endParaRPr kumimoji="1" lang="en-US" altLang="ja-JP">
              <a:ea typeface="ＭＳ Ｐゴシック" panose="020B0600070205080204" pitchFamily="50" charset="-128"/>
            </a:endParaRPr>
          </a:p>
          <a:p>
            <a:r>
              <a:rPr kumimoji="1" lang="ja-JP" altLang="en-US">
                <a:ea typeface="ＭＳ Ｐゴシック" panose="020B0600070205080204" pitchFamily="50" charset="-128"/>
              </a:rPr>
              <a:t>挑発的、口論好き</a:t>
            </a:r>
            <a:r>
              <a:rPr kumimoji="1" lang="en-US" altLang="ja-JP">
                <a:ea typeface="ＭＳ Ｐゴシック" panose="020B0600070205080204" pitchFamily="50" charset="-128"/>
              </a:rPr>
              <a:t>/</a:t>
            </a:r>
            <a:r>
              <a:rPr kumimoji="1" lang="ja-JP" altLang="en-US">
                <a:ea typeface="ＭＳ Ｐゴシック" panose="020B0600070205080204" pitchFamily="50" charset="-128"/>
              </a:rPr>
              <a:t>挑発的行動などの気分症状　→　素行症</a:t>
            </a:r>
            <a:endParaRPr kumimoji="1" lang="en-US" altLang="ja-JP">
              <a:ea typeface="ＭＳ Ｐゴシック" panose="020B0600070205080204" pitchFamily="50" charset="-128"/>
            </a:endParaRPr>
          </a:p>
          <a:p>
            <a:r>
              <a:rPr kumimoji="1" lang="ja-JP" altLang="en-US">
                <a:ea typeface="ＭＳ Ｐゴシック" panose="020B0600070205080204" pitchFamily="50" charset="-128"/>
              </a:rPr>
              <a:t>怒りっぽい</a:t>
            </a:r>
            <a:r>
              <a:rPr kumimoji="1" lang="en-US" altLang="ja-JP">
                <a:ea typeface="ＭＳ Ｐゴシック" panose="020B0600070205080204" pitchFamily="50" charset="-128"/>
              </a:rPr>
              <a:t>/</a:t>
            </a:r>
            <a:r>
              <a:rPr kumimoji="1" lang="ja-JP" altLang="en-US">
                <a:ea typeface="ＭＳ Ｐゴシック" panose="020B0600070205080204" pitchFamily="50" charset="-128"/>
              </a:rPr>
              <a:t>易怒的な気分　→気分障害（感情調節）</a:t>
            </a:r>
            <a:endParaRPr kumimoji="1" lang="en-US" altLang="ja-JP">
              <a:ea typeface="ＭＳ Ｐゴシック" panose="020B0600070205080204" pitchFamily="50" charset="-128"/>
            </a:endParaRPr>
          </a:p>
          <a:p>
            <a:r>
              <a:rPr kumimoji="1" lang="ja-JP" altLang="en-US">
                <a:ea typeface="ＭＳ Ｐゴシック" panose="020B0600070205080204" pitchFamily="50" charset="-128"/>
              </a:rPr>
              <a:t>反抗挑発症は予後不良（特に反社会的行動、衝動制御の問題）</a:t>
            </a:r>
            <a:endParaRPr kumimoji="1" lang="en-US" altLang="ja-JP">
              <a:ea typeface="ＭＳ Ｐゴシック" panose="020B0600070205080204" pitchFamily="50" charset="-128"/>
            </a:endParaRPr>
          </a:p>
          <a:p>
            <a:r>
              <a:rPr kumimoji="1" lang="ja-JP" altLang="en-US">
                <a:ea typeface="ＭＳ Ｐゴシック" panose="020B0600070205080204" pitchFamily="50" charset="-128"/>
              </a:rPr>
              <a:t>頻度と強度の評価は特に重要</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タイトル 1">
            <a:extLst>
              <a:ext uri="{FF2B5EF4-FFF2-40B4-BE49-F238E27FC236}">
                <a16:creationId xmlns:a16="http://schemas.microsoft.com/office/drawing/2014/main" id="{49CBA1A1-397A-4A49-90E3-7C6D08963130}"/>
              </a:ext>
            </a:extLst>
          </p:cNvPr>
          <p:cNvSpPr>
            <a:spLocks noGrp="1" noChangeArrowheads="1"/>
          </p:cNvSpPr>
          <p:nvPr>
            <p:ph type="title"/>
          </p:nvPr>
        </p:nvSpPr>
        <p:spPr>
          <a:xfrm>
            <a:off x="1524000" y="457200"/>
            <a:ext cx="8763000" cy="685800"/>
          </a:xfrm>
        </p:spPr>
        <p:txBody>
          <a:bodyPr/>
          <a:lstStyle/>
          <a:p>
            <a:r>
              <a:rPr kumimoji="1" lang="ja-JP" altLang="en-US">
                <a:ea typeface="ＭＳ Ｐゴシック" panose="020B0600070205080204" pitchFamily="50" charset="-128"/>
              </a:rPr>
              <a:t>反抗挑発症（</a:t>
            </a:r>
            <a:r>
              <a:rPr kumimoji="1" lang="en-US" altLang="ja-JP">
                <a:ea typeface="ＭＳ Ｐゴシック" panose="020B0600070205080204" pitchFamily="50" charset="-128"/>
              </a:rPr>
              <a:t>ADHD</a:t>
            </a:r>
            <a:r>
              <a:rPr kumimoji="1" lang="ja-JP" altLang="en-US">
                <a:ea typeface="ＭＳ Ｐゴシック" panose="020B0600070205080204" pitchFamily="50" charset="-128"/>
              </a:rPr>
              <a:t>合併ケース）</a:t>
            </a:r>
          </a:p>
        </p:txBody>
      </p:sp>
      <p:sp>
        <p:nvSpPr>
          <p:cNvPr id="50179" name="コンテンツ プレースホルダー 2">
            <a:extLst>
              <a:ext uri="{FF2B5EF4-FFF2-40B4-BE49-F238E27FC236}">
                <a16:creationId xmlns:a16="http://schemas.microsoft.com/office/drawing/2014/main" id="{B9D96875-014B-48E2-A0D9-7CC9FF36A178}"/>
              </a:ext>
            </a:extLst>
          </p:cNvPr>
          <p:cNvSpPr>
            <a:spLocks noGrp="1" noChangeArrowheads="1"/>
          </p:cNvSpPr>
          <p:nvPr>
            <p:ph idx="1"/>
          </p:nvPr>
        </p:nvSpPr>
        <p:spPr>
          <a:xfrm>
            <a:off x="1676400" y="1066800"/>
            <a:ext cx="8229600" cy="5791200"/>
          </a:xfrm>
        </p:spPr>
        <p:txBody>
          <a:bodyPr/>
          <a:lstStyle/>
          <a:p>
            <a:r>
              <a:rPr kumimoji="1" lang="ja-JP" altLang="en-US" sz="1800">
                <a:ea typeface="ＭＳ Ｐゴシック" panose="020B0600070205080204" pitchFamily="50" charset="-128"/>
              </a:rPr>
              <a:t>家族歴：実父母との</a:t>
            </a:r>
            <a:r>
              <a:rPr kumimoji="1" lang="en-US" altLang="ja-JP" sz="1800">
                <a:ea typeface="ＭＳ Ｐゴシック" panose="020B0600070205080204" pitchFamily="50" charset="-128"/>
              </a:rPr>
              <a:t>5</a:t>
            </a:r>
            <a:r>
              <a:rPr kumimoji="1" lang="ja-JP" altLang="en-US" sz="1800">
                <a:ea typeface="ＭＳ Ｐゴシック" panose="020B0600070205080204" pitchFamily="50" charset="-128"/>
              </a:rPr>
              <a:t>人家族</a:t>
            </a:r>
            <a:endParaRPr kumimoji="1" lang="en-US" altLang="ja-JP" sz="1800">
              <a:ea typeface="ＭＳ Ｐゴシック" panose="020B0600070205080204" pitchFamily="50" charset="-128"/>
            </a:endParaRPr>
          </a:p>
          <a:p>
            <a:r>
              <a:rPr kumimoji="1" lang="ja-JP" altLang="en-US" sz="1800">
                <a:ea typeface="ＭＳ Ｐゴシック" panose="020B0600070205080204" pitchFamily="50" charset="-128"/>
              </a:rPr>
              <a:t>病前性格：気分の変化が激しい。穏やかなときには人なつっこく、優しい</a:t>
            </a:r>
            <a:endParaRPr kumimoji="1" lang="en-US" altLang="ja-JP" sz="1800">
              <a:ea typeface="ＭＳ Ｐゴシック" panose="020B0600070205080204" pitchFamily="50" charset="-128"/>
            </a:endParaRPr>
          </a:p>
          <a:p>
            <a:r>
              <a:rPr kumimoji="1" lang="ja-JP" altLang="en-US" sz="1800">
                <a:ea typeface="ＭＳ Ｐゴシック" panose="020B0600070205080204" pitchFamily="50" charset="-128"/>
              </a:rPr>
              <a:t>生活歴：始語</a:t>
            </a:r>
            <a:r>
              <a:rPr kumimoji="1" lang="en-US" altLang="ja-JP" sz="1800">
                <a:ea typeface="ＭＳ Ｐゴシック" panose="020B0600070205080204" pitchFamily="50" charset="-128"/>
              </a:rPr>
              <a:t>1</a:t>
            </a:r>
            <a:r>
              <a:rPr kumimoji="1" lang="ja-JP" altLang="en-US" sz="1800">
                <a:ea typeface="ＭＳ Ｐゴシック" panose="020B0600070205080204" pitchFamily="50" charset="-128"/>
              </a:rPr>
              <a:t>歳半、</a:t>
            </a:r>
            <a:r>
              <a:rPr kumimoji="1" lang="en-US" altLang="ja-JP" sz="1800">
                <a:ea typeface="ＭＳ Ｐゴシック" panose="020B0600070205080204" pitchFamily="50" charset="-128"/>
              </a:rPr>
              <a:t>2</a:t>
            </a:r>
            <a:r>
              <a:rPr kumimoji="1" lang="ja-JP" altLang="en-US" sz="1800">
                <a:ea typeface="ＭＳ Ｐゴシック" panose="020B0600070205080204" pitchFamily="50" charset="-128"/>
              </a:rPr>
              <a:t>語文は</a:t>
            </a:r>
            <a:r>
              <a:rPr kumimoji="1" lang="en-US" altLang="ja-JP" sz="1800">
                <a:ea typeface="ＭＳ Ｐゴシック" panose="020B0600070205080204" pitchFamily="50" charset="-128"/>
              </a:rPr>
              <a:t>2</a:t>
            </a:r>
            <a:r>
              <a:rPr kumimoji="1" lang="ja-JP" altLang="en-US" sz="1800">
                <a:ea typeface="ＭＳ Ｐゴシック" panose="020B0600070205080204" pitchFamily="50" charset="-128"/>
              </a:rPr>
              <a:t>歳半とやや遅れ気味、構音障害歴あり、保育園の頃から言い出すと聞かない頑固な面があった。興味がないことはやろうとせず、集団行動がとれないため、トラブルが続いていた。</a:t>
            </a:r>
            <a:endParaRPr kumimoji="1" lang="en-US" altLang="ja-JP" sz="1800">
              <a:ea typeface="ＭＳ Ｐゴシック" panose="020B0600070205080204" pitchFamily="50" charset="-128"/>
            </a:endParaRPr>
          </a:p>
          <a:p>
            <a:r>
              <a:rPr kumimoji="1" lang="ja-JP" altLang="en-US" sz="1800">
                <a:ea typeface="ＭＳ Ｐゴシック" panose="020B0600070205080204" pitchFamily="50" charset="-128"/>
              </a:rPr>
              <a:t>現病歴：小学校に上がっても授業を座って聞くことができず、度々席を離れては先生に叱責された。集中時間は短く、一つのことを続けられるのは</a:t>
            </a:r>
            <a:r>
              <a:rPr kumimoji="1" lang="en-US" altLang="ja-JP" sz="1800">
                <a:ea typeface="ＭＳ Ｐゴシック" panose="020B0600070205080204" pitchFamily="50" charset="-128"/>
              </a:rPr>
              <a:t>10</a:t>
            </a:r>
            <a:r>
              <a:rPr kumimoji="1" lang="ja-JP" altLang="en-US" sz="1800">
                <a:ea typeface="ＭＳ Ｐゴシック" panose="020B0600070205080204" pitchFamily="50" charset="-128"/>
              </a:rPr>
              <a:t>分ほど。連絡ノートを書かない、宿題はやらない、忘れ物が多い、自分の部屋は散らかしっぱなしで約束や決まりは守れない子どもであった。</a:t>
            </a:r>
            <a:r>
              <a:rPr kumimoji="1" lang="en-US" altLang="ja-JP" sz="1800">
                <a:ea typeface="ＭＳ Ｐゴシック" panose="020B0600070205080204" pitchFamily="50" charset="-128"/>
              </a:rPr>
              <a:t>A</a:t>
            </a:r>
            <a:r>
              <a:rPr kumimoji="1" lang="ja-JP" altLang="en-US" sz="1800">
                <a:ea typeface="ＭＳ Ｐゴシック" panose="020B0600070205080204" pitchFamily="50" charset="-128"/>
              </a:rPr>
              <a:t>を父母は何度も叱りつけたが、反省を口にしてもすぐに同じことの繰り返しであった。</a:t>
            </a:r>
            <a:endParaRPr kumimoji="1" lang="en-US" altLang="ja-JP" sz="1800">
              <a:ea typeface="ＭＳ Ｐゴシック" panose="020B0600070205080204" pitchFamily="50" charset="-128"/>
            </a:endParaRPr>
          </a:p>
          <a:p>
            <a:r>
              <a:rPr kumimoji="1" lang="ja-JP" altLang="en-US" sz="1800">
                <a:ea typeface="ＭＳ Ｐゴシック" panose="020B0600070205080204" pitchFamily="50" charset="-128"/>
              </a:rPr>
              <a:t>学年が上げるにつれて、</a:t>
            </a:r>
            <a:r>
              <a:rPr kumimoji="1" lang="en-US" altLang="ja-JP" sz="1800">
                <a:ea typeface="ＭＳ Ｐゴシック" panose="020B0600070205080204" pitchFamily="50" charset="-128"/>
              </a:rPr>
              <a:t>A</a:t>
            </a:r>
            <a:r>
              <a:rPr kumimoji="1" lang="ja-JP" altLang="en-US" sz="1800">
                <a:ea typeface="ＭＳ Ｐゴシック" panose="020B0600070205080204" pitchFamily="50" charset="-128"/>
              </a:rPr>
              <a:t>は次第に大人に対して反抗的になっていった。特に</a:t>
            </a:r>
            <a:r>
              <a:rPr kumimoji="1" lang="en-US" altLang="ja-JP" sz="1800">
                <a:ea typeface="ＭＳ Ｐゴシック" panose="020B0600070205080204" pitchFamily="50" charset="-128"/>
              </a:rPr>
              <a:t>3</a:t>
            </a:r>
            <a:r>
              <a:rPr kumimoji="1" lang="ja-JP" altLang="en-US" sz="1800">
                <a:ea typeface="ＭＳ Ｐゴシック" panose="020B0600070205080204" pitchFamily="50" charset="-128"/>
              </a:rPr>
              <a:t>年生になり、担任が替わってクラスが荒れると、</a:t>
            </a:r>
            <a:r>
              <a:rPr kumimoji="1" lang="en-US" altLang="ja-JP" sz="1800">
                <a:ea typeface="ＭＳ Ｐゴシック" panose="020B0600070205080204" pitchFamily="50" charset="-128"/>
              </a:rPr>
              <a:t>A</a:t>
            </a:r>
            <a:r>
              <a:rPr kumimoji="1" lang="ja-JP" altLang="en-US" sz="1800">
                <a:ea typeface="ＭＳ Ｐゴシック" panose="020B0600070205080204" pitchFamily="50" charset="-128"/>
              </a:rPr>
              <a:t>は先頭に立って担任に反発した。家でも「部屋を片付けなさい」と母親が注意すると、「うっせえクソババア」と罵るため、親子げんかが絶えなかった。明らかに自分に非があることでも謝らず、他人のせいにするため、父親は</a:t>
            </a:r>
            <a:r>
              <a:rPr kumimoji="1" lang="en-US" altLang="ja-JP" sz="1800">
                <a:ea typeface="ＭＳ Ｐゴシック" panose="020B0600070205080204" pitchFamily="50" charset="-128"/>
              </a:rPr>
              <a:t>A</a:t>
            </a:r>
            <a:r>
              <a:rPr kumimoji="1" lang="ja-JP" altLang="en-US" sz="1800">
                <a:ea typeface="ＭＳ Ｐゴシック" panose="020B0600070205080204" pitchFamily="50" charset="-128"/>
              </a:rPr>
              <a:t>を殴って躾けた。</a:t>
            </a:r>
            <a:endParaRPr kumimoji="1" lang="en-US" altLang="ja-JP" sz="1800">
              <a:ea typeface="ＭＳ Ｐゴシック" panose="020B0600070205080204" pitchFamily="50" charset="-128"/>
            </a:endParaRPr>
          </a:p>
          <a:p>
            <a:r>
              <a:rPr kumimoji="1" lang="en-US" altLang="ja-JP" sz="1800">
                <a:ea typeface="ＭＳ Ｐゴシック" panose="020B0600070205080204" pitchFamily="50" charset="-128"/>
              </a:rPr>
              <a:t>2</a:t>
            </a:r>
            <a:r>
              <a:rPr kumimoji="1" lang="ja-JP" altLang="en-US" sz="1800">
                <a:ea typeface="ＭＳ Ｐゴシック" panose="020B0600070205080204" pitchFamily="50" charset="-128"/>
              </a:rPr>
              <a:t>学期になって小児科医を受診し、</a:t>
            </a:r>
            <a:r>
              <a:rPr kumimoji="1" lang="en-US" altLang="ja-JP" sz="1800">
                <a:ea typeface="ＭＳ Ｐゴシック" panose="020B0600070205080204" pitchFamily="50" charset="-128"/>
              </a:rPr>
              <a:t>ADHD</a:t>
            </a:r>
            <a:r>
              <a:rPr kumimoji="1" lang="ja-JP" altLang="en-US" sz="1800">
                <a:ea typeface="ＭＳ Ｐゴシック" panose="020B0600070205080204" pitchFamily="50" charset="-128"/>
              </a:rPr>
              <a:t>＋反抗挑発症と診断され、メチルフェニデートが投与され、落ち着きはじめた。厳しめの男性の</a:t>
            </a:r>
            <a:r>
              <a:rPr kumimoji="1" lang="en-US" altLang="ja-JP" sz="1800">
                <a:ea typeface="ＭＳ Ｐゴシック" panose="020B0600070205080204" pitchFamily="50" charset="-128"/>
              </a:rPr>
              <a:t>4</a:t>
            </a:r>
            <a:r>
              <a:rPr kumimoji="1" lang="ja-JP" altLang="en-US" sz="1800">
                <a:ea typeface="ＭＳ Ｐゴシック" panose="020B0600070205080204" pitchFamily="50" charset="-128"/>
              </a:rPr>
              <a:t>年生の担任とはなつき、反抗的言動は一気に減少した。</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タイトル 1">
            <a:extLst>
              <a:ext uri="{FF2B5EF4-FFF2-40B4-BE49-F238E27FC236}">
                <a16:creationId xmlns:a16="http://schemas.microsoft.com/office/drawing/2014/main" id="{79136635-2BBF-4FE1-A5C5-B702EAFB4598}"/>
              </a:ext>
            </a:extLst>
          </p:cNvPr>
          <p:cNvSpPr>
            <a:spLocks noGrp="1" noChangeArrowheads="1"/>
          </p:cNvSpPr>
          <p:nvPr>
            <p:ph type="title"/>
          </p:nvPr>
        </p:nvSpPr>
        <p:spPr>
          <a:xfrm>
            <a:off x="1676400" y="381000"/>
            <a:ext cx="8763000" cy="685800"/>
          </a:xfrm>
        </p:spPr>
        <p:txBody>
          <a:bodyPr/>
          <a:lstStyle/>
          <a:p>
            <a:r>
              <a:rPr kumimoji="1" lang="ja-JP" altLang="en-US">
                <a:solidFill>
                  <a:srgbClr val="C00000"/>
                </a:solidFill>
                <a:ea typeface="ＭＳ Ｐゴシック" panose="020B0600070205080204" pitchFamily="50" charset="-128"/>
              </a:rPr>
              <a:t>間欠爆発症</a:t>
            </a:r>
          </a:p>
        </p:txBody>
      </p:sp>
      <p:sp>
        <p:nvSpPr>
          <p:cNvPr id="49155" name="コンテンツ プレースホルダー 2">
            <a:extLst>
              <a:ext uri="{FF2B5EF4-FFF2-40B4-BE49-F238E27FC236}">
                <a16:creationId xmlns:a16="http://schemas.microsoft.com/office/drawing/2014/main" id="{6F3F20BE-0284-43BE-B71F-C09A4B1E1655}"/>
              </a:ext>
            </a:extLst>
          </p:cNvPr>
          <p:cNvSpPr>
            <a:spLocks noGrp="1" noChangeArrowheads="1"/>
          </p:cNvSpPr>
          <p:nvPr>
            <p:ph idx="1"/>
          </p:nvPr>
        </p:nvSpPr>
        <p:spPr>
          <a:xfrm>
            <a:off x="1524000" y="869950"/>
            <a:ext cx="8458200" cy="5029200"/>
          </a:xfrm>
        </p:spPr>
        <p:txBody>
          <a:bodyPr/>
          <a:lstStyle/>
          <a:p>
            <a:pPr marL="457200" indent="-457200">
              <a:buFont typeface="Arial" panose="020B0604020202020204" pitchFamily="34" charset="0"/>
              <a:buAutoNum type="alphaUcParenR"/>
            </a:pPr>
            <a:r>
              <a:rPr kumimoji="1" lang="ja-JP" altLang="en-US">
                <a:ea typeface="ＭＳ Ｐゴシック" panose="020B0600070205080204" pitchFamily="50" charset="-128"/>
              </a:rPr>
              <a:t>以下のいずれかに現れる攻撃的衝動の制御不能に示される、</a:t>
            </a:r>
            <a:r>
              <a:rPr kumimoji="1" lang="ja-JP" altLang="en-US">
                <a:solidFill>
                  <a:srgbClr val="FF0000"/>
                </a:solidFill>
                <a:ea typeface="ＭＳ Ｐゴシック" panose="020B0600070205080204" pitchFamily="50" charset="-128"/>
              </a:rPr>
              <a:t>反復性の行動爆発</a:t>
            </a:r>
            <a:endParaRPr kumimoji="1" lang="en-US" altLang="ja-JP">
              <a:solidFill>
                <a:srgbClr val="FF0000"/>
              </a:solidFill>
              <a:ea typeface="ＭＳ Ｐゴシック" panose="020B0600070205080204" pitchFamily="50" charset="-128"/>
            </a:endParaRPr>
          </a:p>
          <a:p>
            <a:pPr marL="857250" lvl="1" indent="-457200">
              <a:buFontTx/>
              <a:buAutoNum type="circleNumDbPlain"/>
            </a:pPr>
            <a:r>
              <a:rPr kumimoji="1" lang="ja-JP" altLang="en-US" sz="2000">
                <a:solidFill>
                  <a:srgbClr val="FF0000"/>
                </a:solidFill>
                <a:ea typeface="ＭＳ Ｐゴシック" panose="020B0600070205080204" pitchFamily="50" charset="-128"/>
              </a:rPr>
              <a:t>言語面での攻撃</a:t>
            </a:r>
            <a:r>
              <a:rPr kumimoji="1" lang="ja-JP" altLang="en-US" sz="2000">
                <a:ea typeface="ＭＳ Ｐゴシック" panose="020B0600070205080204" pitchFamily="50" charset="-128"/>
              </a:rPr>
              <a:t>（例：かんしゃく発作、激しい非難、言葉での口論や喧嘩）、または所有物、動物、他者に対する身体的攻撃性が</a:t>
            </a:r>
            <a:r>
              <a:rPr kumimoji="1" lang="ja-JP" altLang="en-US" sz="2000">
                <a:solidFill>
                  <a:srgbClr val="FF0000"/>
                </a:solidFill>
                <a:ea typeface="ＭＳ Ｐゴシック" panose="020B0600070205080204" pitchFamily="50" charset="-128"/>
              </a:rPr>
              <a:t>３ヶ月で平均して週２回起こる</a:t>
            </a:r>
            <a:r>
              <a:rPr kumimoji="1" lang="ja-JP" altLang="en-US" sz="2000">
                <a:ea typeface="ＭＳ Ｐゴシック" panose="020B0600070205080204" pitchFamily="50" charset="-128"/>
              </a:rPr>
              <a:t>。</a:t>
            </a:r>
            <a:r>
              <a:rPr kumimoji="1" lang="ja-JP" altLang="en-US" sz="2000">
                <a:solidFill>
                  <a:srgbClr val="0070C0"/>
                </a:solidFill>
                <a:ea typeface="ＭＳ Ｐゴシック" panose="020B0600070205080204" pitchFamily="50" charset="-128"/>
              </a:rPr>
              <a:t>身体的攻撃性は所有物の損傷または破壊にはつながらず、動物または他者を負傷されることはない</a:t>
            </a:r>
            <a:endParaRPr kumimoji="1" lang="en-US" altLang="ja-JP" sz="2000">
              <a:solidFill>
                <a:srgbClr val="0070C0"/>
              </a:solidFill>
              <a:ea typeface="ＭＳ Ｐゴシック" panose="020B0600070205080204" pitchFamily="50" charset="-128"/>
            </a:endParaRPr>
          </a:p>
          <a:p>
            <a:pPr marL="857250" lvl="1" indent="-457200">
              <a:buFontTx/>
              <a:buAutoNum type="circleNumDbPlain"/>
            </a:pPr>
            <a:r>
              <a:rPr kumimoji="1" lang="ja-JP" altLang="en-US" sz="2000">
                <a:solidFill>
                  <a:srgbClr val="FF0000"/>
                </a:solidFill>
                <a:ea typeface="ＭＳ Ｐゴシック" panose="020B0600070205080204" pitchFamily="50" charset="-128"/>
              </a:rPr>
              <a:t>所有物の損傷または破壊、動物または他者を負傷させることに関連した身体的攻撃に関連する行動の爆発が１２ヶ月で３回起きている</a:t>
            </a:r>
            <a:endParaRPr kumimoji="1" lang="en-US" altLang="ja-JP" sz="2000">
              <a:solidFill>
                <a:srgbClr val="FF0000"/>
              </a:solidFill>
              <a:ea typeface="ＭＳ Ｐゴシック" panose="020B0600070205080204" pitchFamily="50" charset="-128"/>
            </a:endParaRPr>
          </a:p>
          <a:p>
            <a:pPr marL="457200" indent="-457200">
              <a:buFont typeface="Arial" panose="020B0604020202020204" pitchFamily="34" charset="0"/>
              <a:buAutoNum type="alphaUcParenR"/>
            </a:pPr>
            <a:r>
              <a:rPr kumimoji="1" lang="ja-JP" altLang="en-US">
                <a:ea typeface="ＭＳ Ｐゴシック" panose="020B0600070205080204" pitchFamily="50" charset="-128"/>
              </a:rPr>
              <a:t>反復する爆発中に表出される攻撃性の強さは、挑発の原因またはきっかけとなった心理社会的ストレス因とはひどく釣り合わない。</a:t>
            </a:r>
            <a:endParaRPr kumimoji="1" lang="en-US" altLang="ja-JP">
              <a:ea typeface="ＭＳ Ｐゴシック" panose="020B0600070205080204" pitchFamily="50" charset="-128"/>
            </a:endParaRPr>
          </a:p>
          <a:p>
            <a:pPr marL="457200" indent="-457200">
              <a:buFont typeface="Arial" panose="020B0604020202020204" pitchFamily="34" charset="0"/>
              <a:buAutoNum type="alphaUcParenR"/>
            </a:pPr>
            <a:r>
              <a:rPr kumimoji="1" lang="ja-JP" altLang="en-US">
                <a:ea typeface="ＭＳ Ｐゴシック" panose="020B0600070205080204" pitchFamily="50" charset="-128"/>
              </a:rPr>
              <a:t>その反復する攻撃性の爆発は、前もって計画されたものではなく（すなわちそれらは衝動的で、かつ</a:t>
            </a:r>
            <a:r>
              <a:rPr kumimoji="1" lang="en-US" altLang="ja-JP">
                <a:ea typeface="ＭＳ Ｐゴシック" panose="020B0600070205080204" pitchFamily="50" charset="-128"/>
              </a:rPr>
              <a:t>/</a:t>
            </a:r>
            <a:r>
              <a:rPr kumimoji="1" lang="ja-JP" altLang="en-US">
                <a:ea typeface="ＭＳ Ｐゴシック" panose="020B0600070205080204" pitchFamily="50" charset="-128"/>
              </a:rPr>
              <a:t>または怒りに基づく）、何らかの現実目的（例：金銭権力威嚇）を手に入れるため行われたのではない</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タイトル 1">
            <a:extLst>
              <a:ext uri="{FF2B5EF4-FFF2-40B4-BE49-F238E27FC236}">
                <a16:creationId xmlns:a16="http://schemas.microsoft.com/office/drawing/2014/main" id="{06AFCD86-0EBF-4DEC-B3A8-234C66A32D05}"/>
              </a:ext>
            </a:extLst>
          </p:cNvPr>
          <p:cNvSpPr>
            <a:spLocks noGrp="1" noChangeArrowheads="1"/>
          </p:cNvSpPr>
          <p:nvPr>
            <p:ph type="title"/>
          </p:nvPr>
        </p:nvSpPr>
        <p:spPr/>
        <p:txBody>
          <a:bodyPr/>
          <a:lstStyle/>
          <a:p>
            <a:r>
              <a:rPr kumimoji="1" lang="ja-JP" altLang="en-US">
                <a:ea typeface="ＭＳ Ｐゴシック" panose="020B0600070205080204" pitchFamily="50" charset="-128"/>
              </a:rPr>
              <a:t>間欠性爆発症</a:t>
            </a:r>
          </a:p>
        </p:txBody>
      </p:sp>
      <p:sp>
        <p:nvSpPr>
          <p:cNvPr id="50179" name="コンテンツ プレースホルダー 2">
            <a:extLst>
              <a:ext uri="{FF2B5EF4-FFF2-40B4-BE49-F238E27FC236}">
                <a16:creationId xmlns:a16="http://schemas.microsoft.com/office/drawing/2014/main" id="{A78959E4-81FD-42C9-A8E3-091DA30B79BC}"/>
              </a:ext>
            </a:extLst>
          </p:cNvPr>
          <p:cNvSpPr>
            <a:spLocks noGrp="1" noChangeArrowheads="1"/>
          </p:cNvSpPr>
          <p:nvPr>
            <p:ph idx="1"/>
          </p:nvPr>
        </p:nvSpPr>
        <p:spPr>
          <a:xfrm>
            <a:off x="2209800" y="1828800"/>
            <a:ext cx="7772400" cy="4953000"/>
          </a:xfrm>
        </p:spPr>
        <p:txBody>
          <a:bodyPr/>
          <a:lstStyle/>
          <a:p>
            <a:pPr marL="457200" indent="-457200">
              <a:buFont typeface="Arial" panose="020B0604020202020204" pitchFamily="34" charset="0"/>
              <a:buAutoNum type="alphaUcParenR" startAt="4"/>
            </a:pPr>
            <a:r>
              <a:rPr kumimoji="1" lang="ja-JP" altLang="en-US">
                <a:ea typeface="ＭＳ Ｐゴシック" panose="020B0600070205080204" pitchFamily="50" charset="-128"/>
              </a:rPr>
              <a:t>その反復する攻撃性の爆発は、その人に明らかな苦痛を生じるか、職業または対人関係機能の障害を生じ、または経済的または司法的な結果と関連する</a:t>
            </a:r>
            <a:endParaRPr kumimoji="1" lang="en-US" altLang="ja-JP">
              <a:ea typeface="ＭＳ Ｐゴシック" panose="020B0600070205080204" pitchFamily="50" charset="-128"/>
            </a:endParaRPr>
          </a:p>
          <a:p>
            <a:pPr marL="457200" indent="-457200">
              <a:buFont typeface="Arial" panose="020B0604020202020204" pitchFamily="34" charset="0"/>
              <a:buAutoNum type="alphaUcParenR" startAt="4"/>
            </a:pPr>
            <a:r>
              <a:rPr kumimoji="1" lang="ja-JP" altLang="en-US" b="1">
                <a:solidFill>
                  <a:srgbClr val="FF0000"/>
                </a:solidFill>
                <a:ea typeface="ＭＳ Ｐゴシック" panose="020B0600070205080204" pitchFamily="50" charset="-128"/>
              </a:rPr>
              <a:t>暦年齢は少なくとも</a:t>
            </a:r>
            <a:r>
              <a:rPr kumimoji="1" lang="en-US" altLang="ja-JP" b="1">
                <a:solidFill>
                  <a:srgbClr val="FF0000"/>
                </a:solidFill>
                <a:ea typeface="ＭＳ Ｐゴシック" panose="020B0600070205080204" pitchFamily="50" charset="-128"/>
              </a:rPr>
              <a:t>6</a:t>
            </a:r>
            <a:r>
              <a:rPr kumimoji="1" lang="ja-JP" altLang="en-US" b="1">
                <a:solidFill>
                  <a:srgbClr val="FF0000"/>
                </a:solidFill>
                <a:ea typeface="ＭＳ Ｐゴシック" panose="020B0600070205080204" pitchFamily="50" charset="-128"/>
              </a:rPr>
              <a:t>歳である（それに相応する発達水準である）</a:t>
            </a:r>
            <a:endParaRPr kumimoji="1" lang="en-US" altLang="ja-JP" b="1">
              <a:solidFill>
                <a:srgbClr val="FF0000"/>
              </a:solidFill>
              <a:ea typeface="ＭＳ Ｐゴシック" panose="020B0600070205080204" pitchFamily="50" charset="-128"/>
            </a:endParaRPr>
          </a:p>
          <a:p>
            <a:pPr marL="457200" indent="-457200">
              <a:buFont typeface="Arial" panose="020B0604020202020204" pitchFamily="34" charset="0"/>
              <a:buAutoNum type="alphaUcParenR" startAt="4"/>
            </a:pPr>
            <a:r>
              <a:rPr kumimoji="1" lang="ja-JP" altLang="en-US">
                <a:ea typeface="ＭＳ Ｐゴシック" panose="020B0600070205080204" pitchFamily="50" charset="-128"/>
              </a:rPr>
              <a:t>その反復する攻撃性の爆発は、他の精神障害でうまく説明できず、他の医学的疾患（例：頭部外傷、アルツハイマー病）によるものではなく、または物質の生理学的効果によるものでもない。</a:t>
            </a:r>
            <a:r>
              <a:rPr kumimoji="1" lang="en-US" altLang="ja-JP">
                <a:ea typeface="ＭＳ Ｐゴシック" panose="020B0600070205080204" pitchFamily="50" charset="-128"/>
              </a:rPr>
              <a:t>6-18</a:t>
            </a:r>
            <a:r>
              <a:rPr kumimoji="1" lang="ja-JP" altLang="en-US">
                <a:ea typeface="ＭＳ Ｐゴシック" panose="020B0600070205080204" pitchFamily="50" charset="-128"/>
              </a:rPr>
              <a:t>歳の子どもでは、適応障害の一部である攻撃的行動には、この診断を考慮すべきでない</a:t>
            </a:r>
            <a:endParaRPr kumimoji="1" lang="en-US" altLang="ja-JP">
              <a:ea typeface="ＭＳ Ｐゴシック" panose="020B0600070205080204" pitchFamily="50" charset="-128"/>
            </a:endParaRPr>
          </a:p>
          <a:p>
            <a:pPr marL="457200" indent="-457200">
              <a:buNone/>
            </a:pPr>
            <a:r>
              <a:rPr kumimoji="1" lang="en-US" altLang="ja-JP">
                <a:ea typeface="ＭＳ Ｐゴシック" panose="020B0600070205080204" pitchFamily="50" charset="-128"/>
              </a:rPr>
              <a:t>※</a:t>
            </a:r>
            <a:r>
              <a:rPr kumimoji="1" lang="ja-JP" altLang="en-US">
                <a:ea typeface="ＭＳ Ｐゴシック" panose="020B0600070205080204" pitchFamily="50" charset="-128"/>
              </a:rPr>
              <a:t>注意欠如多動症、素行症、反抗挑発症、自閉スペクトラム症等は合併診断可能。</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タイトル 1">
            <a:extLst>
              <a:ext uri="{FF2B5EF4-FFF2-40B4-BE49-F238E27FC236}">
                <a16:creationId xmlns:a16="http://schemas.microsoft.com/office/drawing/2014/main" id="{72790509-29E2-40DC-B46D-A828C1A4AFDF}"/>
              </a:ext>
            </a:extLst>
          </p:cNvPr>
          <p:cNvSpPr>
            <a:spLocks noGrp="1" noChangeArrowheads="1"/>
          </p:cNvSpPr>
          <p:nvPr>
            <p:ph type="title"/>
          </p:nvPr>
        </p:nvSpPr>
        <p:spPr/>
        <p:txBody>
          <a:bodyPr/>
          <a:lstStyle/>
          <a:p>
            <a:r>
              <a:rPr kumimoji="1" lang="ja-JP" altLang="en-US">
                <a:ea typeface="ＭＳ Ｐゴシック" panose="020B0600070205080204" pitchFamily="50" charset="-128"/>
              </a:rPr>
              <a:t>間欠性爆発症　診断的特徴</a:t>
            </a:r>
          </a:p>
        </p:txBody>
      </p:sp>
      <p:sp>
        <p:nvSpPr>
          <p:cNvPr id="51203" name="コンテンツ プレースホルダー 2">
            <a:extLst>
              <a:ext uri="{FF2B5EF4-FFF2-40B4-BE49-F238E27FC236}">
                <a16:creationId xmlns:a16="http://schemas.microsoft.com/office/drawing/2014/main" id="{468E932E-D11D-4DC4-8707-92AED4808960}"/>
              </a:ext>
            </a:extLst>
          </p:cNvPr>
          <p:cNvSpPr>
            <a:spLocks noGrp="1" noChangeArrowheads="1"/>
          </p:cNvSpPr>
          <p:nvPr>
            <p:ph idx="1"/>
          </p:nvPr>
        </p:nvSpPr>
        <p:spPr/>
        <p:txBody>
          <a:bodyPr/>
          <a:lstStyle/>
          <a:p>
            <a:r>
              <a:rPr kumimoji="1" lang="ja-JP" altLang="en-US">
                <a:ea typeface="ＭＳ Ｐゴシック" panose="020B0600070205080204" pitchFamily="50" charset="-128"/>
              </a:rPr>
              <a:t>衝動的（怒りに基づく）攻撃性の爆発は、急激に起こり、典型的には前駆期はほとんどまたは全くない</a:t>
            </a:r>
            <a:endParaRPr kumimoji="1" lang="en-US" altLang="ja-JP">
              <a:ea typeface="ＭＳ Ｐゴシック" panose="020B0600070205080204" pitchFamily="50" charset="-128"/>
            </a:endParaRPr>
          </a:p>
          <a:p>
            <a:r>
              <a:rPr kumimoji="1" lang="ja-JP" altLang="en-US">
                <a:ea typeface="ＭＳ Ｐゴシック" panose="020B0600070205080204" pitchFamily="50" charset="-128"/>
              </a:rPr>
              <a:t>典型的に爆発が続くのは</a:t>
            </a:r>
            <a:r>
              <a:rPr kumimoji="1" lang="en-US" altLang="ja-JP">
                <a:ea typeface="ＭＳ Ｐゴシック" panose="020B0600070205080204" pitchFamily="50" charset="-128"/>
              </a:rPr>
              <a:t>30</a:t>
            </a:r>
            <a:r>
              <a:rPr kumimoji="1" lang="ja-JP" altLang="en-US">
                <a:ea typeface="ＭＳ Ｐゴシック" panose="020B0600070205080204" pitchFamily="50" charset="-128"/>
              </a:rPr>
              <a:t>分未満</a:t>
            </a:r>
            <a:endParaRPr kumimoji="1" lang="en-US" altLang="ja-JP">
              <a:ea typeface="ＭＳ Ｐゴシック" panose="020B0600070205080204" pitchFamily="50" charset="-128"/>
            </a:endParaRPr>
          </a:p>
          <a:p>
            <a:r>
              <a:rPr kumimoji="1" lang="ja-JP" altLang="en-US">
                <a:ea typeface="ＭＳ Ｐゴシック" panose="020B0600070205080204" pitchFamily="50" charset="-128"/>
              </a:rPr>
              <a:t>普通は親密な友人や仲間による些細な挑発の原因に反応して生じる</a:t>
            </a:r>
            <a:endParaRPr kumimoji="1" lang="en-US" altLang="ja-JP">
              <a:ea typeface="ＭＳ Ｐゴシック" panose="020B0600070205080204" pitchFamily="50" charset="-128"/>
            </a:endParaRPr>
          </a:p>
          <a:p>
            <a:r>
              <a:rPr kumimoji="1" lang="ja-JP" altLang="en-US">
                <a:ea typeface="ＭＳ Ｐゴシック" panose="020B0600070205080204" pitchFamily="50" charset="-128"/>
              </a:rPr>
              <a:t>基準</a:t>
            </a:r>
            <a:r>
              <a:rPr kumimoji="1" lang="en-US" altLang="ja-JP">
                <a:ea typeface="ＭＳ Ｐゴシック" panose="020B0600070205080204" pitchFamily="50" charset="-128"/>
              </a:rPr>
              <a:t>1</a:t>
            </a:r>
            <a:r>
              <a:rPr kumimoji="1" lang="ja-JP" altLang="en-US">
                <a:ea typeface="ＭＳ Ｐゴシック" panose="020B0600070205080204" pitchFamily="50" charset="-128"/>
              </a:rPr>
              <a:t>：頻繁な（</a:t>
            </a:r>
            <a:r>
              <a:rPr kumimoji="1" lang="en-US" altLang="ja-JP">
                <a:ea typeface="ＭＳ Ｐゴシック" panose="020B0600070205080204" pitchFamily="50" charset="-128"/>
              </a:rPr>
              <a:t>3</a:t>
            </a:r>
            <a:r>
              <a:rPr kumimoji="1" lang="ja-JP" altLang="en-US">
                <a:ea typeface="ＭＳ Ｐゴシック" panose="020B0600070205080204" pitchFamily="50" charset="-128"/>
              </a:rPr>
              <a:t>ヶ月で平均して週</a:t>
            </a:r>
            <a:r>
              <a:rPr kumimoji="1" lang="en-US" altLang="ja-JP">
                <a:ea typeface="ＭＳ Ｐゴシック" panose="020B0600070205080204" pitchFamily="50" charset="-128"/>
              </a:rPr>
              <a:t>2</a:t>
            </a:r>
            <a:r>
              <a:rPr kumimoji="1" lang="ja-JP" altLang="en-US">
                <a:ea typeface="ＭＳ Ｐゴシック" panose="020B0600070205080204" pitchFamily="50" charset="-128"/>
              </a:rPr>
              <a:t>日）攻撃的爆発（癇癪発作、激しい非難、言語の口論やケンカ）</a:t>
            </a:r>
            <a:endParaRPr kumimoji="1" lang="en-US" altLang="ja-JP">
              <a:ea typeface="ＭＳ Ｐゴシック" panose="020B0600070205080204" pitchFamily="50" charset="-128"/>
            </a:endParaRPr>
          </a:p>
          <a:p>
            <a:r>
              <a:rPr kumimoji="1" lang="ja-JP" altLang="en-US">
                <a:ea typeface="ＭＳ Ｐゴシック" panose="020B0600070205080204" pitchFamily="50" charset="-128"/>
              </a:rPr>
              <a:t>基準</a:t>
            </a:r>
            <a:r>
              <a:rPr kumimoji="1" lang="en-US" altLang="ja-JP">
                <a:ea typeface="ＭＳ Ｐゴシック" panose="020B0600070205080204" pitchFamily="50" charset="-128"/>
              </a:rPr>
              <a:t>2</a:t>
            </a:r>
            <a:r>
              <a:rPr kumimoji="1" lang="ja-JP" altLang="en-US">
                <a:ea typeface="ＭＳ Ｐゴシック" panose="020B0600070205080204" pitchFamily="50" charset="-128"/>
              </a:rPr>
              <a:t>：頻繁でない（</a:t>
            </a:r>
            <a:r>
              <a:rPr kumimoji="1" lang="en-US" altLang="ja-JP">
                <a:ea typeface="ＭＳ Ｐゴシック" panose="020B0600070205080204" pitchFamily="50" charset="-128"/>
              </a:rPr>
              <a:t>1</a:t>
            </a:r>
            <a:r>
              <a:rPr kumimoji="1" lang="ja-JP" altLang="en-US">
                <a:ea typeface="ＭＳ Ｐゴシック" panose="020B0600070205080204" pitchFamily="50" charset="-128"/>
              </a:rPr>
              <a:t>年に</a:t>
            </a:r>
            <a:r>
              <a:rPr kumimoji="1" lang="en-US" altLang="ja-JP">
                <a:ea typeface="ＭＳ Ｐゴシック" panose="020B0600070205080204" pitchFamily="50" charset="-128"/>
              </a:rPr>
              <a:t>3</a:t>
            </a:r>
            <a:r>
              <a:rPr kumimoji="1" lang="ja-JP" altLang="en-US">
                <a:ea typeface="ＭＳ Ｐゴシック" panose="020B0600070205080204" pitchFamily="50" charset="-128"/>
              </a:rPr>
              <a:t>回程度）衝動的で攻撃的な爆発（所有物の損傷・破壊、怪我を伴う暴行）</a:t>
            </a:r>
            <a:endParaRPr kumimoji="1" lang="en-US" altLang="ja-JP">
              <a:ea typeface="ＭＳ Ｐゴシック" panose="020B0600070205080204" pitchFamily="50" charset="-128"/>
            </a:endParaRPr>
          </a:p>
          <a:p>
            <a:r>
              <a:rPr kumimoji="1" lang="ja-JP" altLang="en-US" b="1">
                <a:solidFill>
                  <a:srgbClr val="FF0000"/>
                </a:solidFill>
                <a:ea typeface="ＭＳ Ｐゴシック" panose="020B0600070205080204" pitchFamily="50" charset="-128"/>
              </a:rPr>
              <a:t>その結果に対して、ストレス因はあまりにも釣り合わない</a:t>
            </a:r>
            <a:endParaRPr kumimoji="1" lang="en-US" altLang="ja-JP" b="1">
              <a:solidFill>
                <a:srgbClr val="FF0000"/>
              </a:solidFill>
              <a:ea typeface="ＭＳ Ｐゴシック" panose="020B0600070205080204" pitchFamily="50" charset="-128"/>
            </a:endParaRPr>
          </a:p>
          <a:p>
            <a:endParaRPr kumimoji="1" lang="ja-JP" altLang="en-US">
              <a:ea typeface="ＭＳ Ｐゴシック" panose="020B0600070205080204" pitchFamily="50" charset="-128"/>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タイトル 1">
            <a:extLst>
              <a:ext uri="{FF2B5EF4-FFF2-40B4-BE49-F238E27FC236}">
                <a16:creationId xmlns:a16="http://schemas.microsoft.com/office/drawing/2014/main" id="{6354FE03-E3AF-4056-BCA1-D4BBACDCDA74}"/>
              </a:ext>
            </a:extLst>
          </p:cNvPr>
          <p:cNvSpPr>
            <a:spLocks noGrp="1" noChangeArrowheads="1"/>
          </p:cNvSpPr>
          <p:nvPr>
            <p:ph type="title"/>
          </p:nvPr>
        </p:nvSpPr>
        <p:spPr/>
        <p:txBody>
          <a:bodyPr/>
          <a:lstStyle/>
          <a:p>
            <a:r>
              <a:rPr kumimoji="1" lang="ja-JP" altLang="en-US">
                <a:ea typeface="ＭＳ Ｐゴシック" panose="020B0600070205080204" pitchFamily="50" charset="-128"/>
              </a:rPr>
              <a:t>間欠性爆発症</a:t>
            </a:r>
          </a:p>
        </p:txBody>
      </p:sp>
      <p:sp>
        <p:nvSpPr>
          <p:cNvPr id="52227" name="コンテンツ プレースホルダー 2">
            <a:extLst>
              <a:ext uri="{FF2B5EF4-FFF2-40B4-BE49-F238E27FC236}">
                <a16:creationId xmlns:a16="http://schemas.microsoft.com/office/drawing/2014/main" id="{A16BCB73-AD1A-4FBA-9D7D-629E94989796}"/>
              </a:ext>
            </a:extLst>
          </p:cNvPr>
          <p:cNvSpPr>
            <a:spLocks noGrp="1" noChangeArrowheads="1"/>
          </p:cNvSpPr>
          <p:nvPr>
            <p:ph idx="1"/>
          </p:nvPr>
        </p:nvSpPr>
        <p:spPr>
          <a:xfrm>
            <a:off x="2209800" y="1828800"/>
            <a:ext cx="8382000" cy="4724400"/>
          </a:xfrm>
        </p:spPr>
        <p:txBody>
          <a:bodyPr/>
          <a:lstStyle/>
          <a:p>
            <a:r>
              <a:rPr kumimoji="1" lang="en-US" altLang="ja-JP">
                <a:ea typeface="ＭＳ Ｐゴシック" panose="020B0600070205080204" pitchFamily="50" charset="-128"/>
              </a:rPr>
              <a:t>1</a:t>
            </a:r>
            <a:r>
              <a:rPr kumimoji="1" lang="ja-JP" altLang="en-US">
                <a:ea typeface="ＭＳ Ｐゴシック" panose="020B0600070205080204" pitchFamily="50" charset="-128"/>
              </a:rPr>
              <a:t>年間有病率：</a:t>
            </a:r>
            <a:r>
              <a:rPr kumimoji="1" lang="en-US" altLang="ja-JP">
                <a:ea typeface="ＭＳ Ｐゴシック" panose="020B0600070205080204" pitchFamily="50" charset="-128"/>
              </a:rPr>
              <a:t>2.7</a:t>
            </a:r>
            <a:r>
              <a:rPr kumimoji="1" lang="ja-JP" altLang="en-US">
                <a:ea typeface="ＭＳ Ｐゴシック" panose="020B0600070205080204" pitchFamily="50" charset="-128"/>
              </a:rPr>
              <a:t>％（米国）</a:t>
            </a:r>
            <a:endParaRPr kumimoji="1" lang="en-US" altLang="ja-JP">
              <a:ea typeface="ＭＳ Ｐゴシック" panose="020B0600070205080204" pitchFamily="50" charset="-128"/>
            </a:endParaRPr>
          </a:p>
          <a:p>
            <a:r>
              <a:rPr kumimoji="1" lang="ja-JP" altLang="en-US">
                <a:ea typeface="ＭＳ Ｐゴシック" panose="020B0600070205080204" pitchFamily="50" charset="-128"/>
              </a:rPr>
              <a:t>典型的には症状は持続（</a:t>
            </a:r>
            <a:r>
              <a:rPr kumimoji="1" lang="en-US" altLang="ja-JP">
                <a:ea typeface="ＭＳ Ｐゴシック" panose="020B0600070205080204" pitchFamily="50" charset="-128"/>
              </a:rPr>
              <a:t>40</a:t>
            </a:r>
            <a:r>
              <a:rPr kumimoji="1" lang="ja-JP" altLang="en-US">
                <a:ea typeface="ＭＳ Ｐゴシック" panose="020B0600070205080204" pitchFamily="50" charset="-128"/>
              </a:rPr>
              <a:t>歳を超えての発症はまれ）</a:t>
            </a:r>
            <a:endParaRPr kumimoji="1" lang="en-US" altLang="ja-JP">
              <a:ea typeface="ＭＳ Ｐゴシック" panose="020B0600070205080204" pitchFamily="50" charset="-128"/>
            </a:endParaRPr>
          </a:p>
          <a:p>
            <a:r>
              <a:rPr kumimoji="1" lang="ja-JP" altLang="en-US">
                <a:solidFill>
                  <a:srgbClr val="00B0F0"/>
                </a:solidFill>
                <a:ea typeface="ＭＳ Ｐゴシック" panose="020B0600070205080204" pitchFamily="50" charset="-128"/>
              </a:rPr>
              <a:t>反抗挑発症では、「常にイライラ」、「怒りっぽい」「挑発的」を特徴としていた（頻度と強度！）</a:t>
            </a:r>
            <a:endParaRPr kumimoji="1" lang="en-US" altLang="ja-JP">
              <a:solidFill>
                <a:srgbClr val="00B0F0"/>
              </a:solidFill>
              <a:ea typeface="ＭＳ Ｐゴシック" panose="020B0600070205080204" pitchFamily="50" charset="-128"/>
            </a:endParaRPr>
          </a:p>
          <a:p>
            <a:r>
              <a:rPr kumimoji="1" lang="ja-JP" altLang="en-US">
                <a:solidFill>
                  <a:srgbClr val="FF0000"/>
                </a:solidFill>
                <a:ea typeface="ＭＳ Ｐゴシック" panose="020B0600070205080204" pitchFamily="50" charset="-128"/>
              </a:rPr>
              <a:t>間欠性爆発症は衝動的で突発的な攻撃性なので、反抗挑発症とは鑑別すべき。一方で合併はあり得る</a:t>
            </a:r>
            <a:endParaRPr kumimoji="1" lang="en-US" altLang="ja-JP">
              <a:solidFill>
                <a:srgbClr val="FF0000"/>
              </a:solidFill>
              <a:ea typeface="ＭＳ Ｐゴシック" panose="020B0600070205080204" pitchFamily="50" charset="-128"/>
            </a:endParaRPr>
          </a:p>
          <a:p>
            <a:r>
              <a:rPr kumimoji="1" lang="ja-JP" altLang="en-US">
                <a:solidFill>
                  <a:srgbClr val="FF0000"/>
                </a:solidFill>
                <a:ea typeface="ＭＳ Ｐゴシック" panose="020B0600070205080204" pitchFamily="50" charset="-128"/>
              </a:rPr>
              <a:t>本人も社会的、職業的、経済的、法的な問題が生じていることについて苦しんでいる</a:t>
            </a:r>
            <a:endParaRPr kumimoji="1" lang="en-US" altLang="ja-JP">
              <a:solidFill>
                <a:srgbClr val="FF0000"/>
              </a:solidFill>
              <a:ea typeface="ＭＳ Ｐゴシック" panose="020B0600070205080204" pitchFamily="50" charset="-128"/>
            </a:endParaRPr>
          </a:p>
          <a:p>
            <a:r>
              <a:rPr kumimoji="1" lang="ja-JP" altLang="en-US">
                <a:ea typeface="ＭＳ Ｐゴシック" panose="020B0600070205080204" pitchFamily="50" charset="-128"/>
              </a:rPr>
              <a:t>セロトニン作動性神経異常が存在すると考えられている</a:t>
            </a:r>
            <a:endParaRPr kumimoji="1" lang="en-US" altLang="ja-JP">
              <a:ea typeface="ＭＳ Ｐゴシック" panose="020B0600070205080204" pitchFamily="50" charset="-128"/>
            </a:endParaRPr>
          </a:p>
          <a:p>
            <a:r>
              <a:rPr kumimoji="1" lang="ja-JP" altLang="en-US">
                <a:ea typeface="ＭＳ Ｐゴシック" panose="020B0600070205080204" pitchFamily="50" charset="-128"/>
              </a:rPr>
              <a:t>おそらく辺縁系や前頭眼窩皮質の機能障害</a:t>
            </a:r>
            <a:endParaRPr kumimoji="1" lang="en-US" altLang="ja-JP">
              <a:ea typeface="ＭＳ Ｐゴシック" panose="020B0600070205080204" pitchFamily="50" charset="-128"/>
            </a:endParaRPr>
          </a:p>
          <a:p>
            <a:endParaRPr kumimoji="1" lang="en-US" altLang="ja-JP">
              <a:ea typeface="ＭＳ Ｐゴシック" panose="020B0600070205080204" pitchFamily="50" charset="-128"/>
            </a:endParaRPr>
          </a:p>
          <a:p>
            <a:endParaRPr kumimoji="1" lang="ja-JP" altLang="en-US">
              <a:ea typeface="ＭＳ Ｐゴシック" panose="020B0600070205080204" pitchFamily="50" charset="-128"/>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タイトル 1">
            <a:extLst>
              <a:ext uri="{FF2B5EF4-FFF2-40B4-BE49-F238E27FC236}">
                <a16:creationId xmlns:a16="http://schemas.microsoft.com/office/drawing/2014/main" id="{4DE3B580-06AD-499C-B421-2B05D59A571C}"/>
              </a:ext>
            </a:extLst>
          </p:cNvPr>
          <p:cNvSpPr>
            <a:spLocks noGrp="1" noChangeArrowheads="1"/>
          </p:cNvSpPr>
          <p:nvPr>
            <p:ph type="title"/>
          </p:nvPr>
        </p:nvSpPr>
        <p:spPr/>
        <p:txBody>
          <a:bodyPr/>
          <a:lstStyle/>
          <a:p>
            <a:r>
              <a:rPr kumimoji="1" lang="ja-JP" altLang="en-US">
                <a:ea typeface="ＭＳ Ｐゴシック" panose="020B0600070205080204" pitchFamily="50" charset="-128"/>
              </a:rPr>
              <a:t>間欠爆発症（小学校</a:t>
            </a:r>
            <a:r>
              <a:rPr kumimoji="1" lang="en-US" altLang="ja-JP">
                <a:ea typeface="ＭＳ Ｐゴシック" panose="020B0600070205080204" pitchFamily="50" charset="-128"/>
              </a:rPr>
              <a:t>6</a:t>
            </a:r>
            <a:r>
              <a:rPr kumimoji="1" lang="ja-JP" altLang="en-US">
                <a:ea typeface="ＭＳ Ｐゴシック" panose="020B0600070205080204" pitchFamily="50" charset="-128"/>
              </a:rPr>
              <a:t>年生）</a:t>
            </a:r>
          </a:p>
        </p:txBody>
      </p:sp>
      <p:sp>
        <p:nvSpPr>
          <p:cNvPr id="53251" name="コンテンツ プレースホルダー 2">
            <a:extLst>
              <a:ext uri="{FF2B5EF4-FFF2-40B4-BE49-F238E27FC236}">
                <a16:creationId xmlns:a16="http://schemas.microsoft.com/office/drawing/2014/main" id="{7FFA945C-F1A0-4643-ACFB-9138D227FE99}"/>
              </a:ext>
            </a:extLst>
          </p:cNvPr>
          <p:cNvSpPr>
            <a:spLocks noGrp="1" noChangeArrowheads="1"/>
          </p:cNvSpPr>
          <p:nvPr>
            <p:ph idx="1"/>
          </p:nvPr>
        </p:nvSpPr>
        <p:spPr/>
        <p:txBody>
          <a:bodyPr/>
          <a:lstStyle/>
          <a:p>
            <a:r>
              <a:rPr kumimoji="1" lang="ja-JP" altLang="en-US">
                <a:ea typeface="ＭＳ Ｐゴシック" panose="020B0600070205080204" pitchFamily="50" charset="-128"/>
              </a:rPr>
              <a:t>知的に大きな遅れはないが、定着している学力は小学校</a:t>
            </a:r>
            <a:r>
              <a:rPr kumimoji="1" lang="en-US" altLang="ja-JP">
                <a:ea typeface="ＭＳ Ｐゴシック" panose="020B0600070205080204" pitchFamily="50" charset="-128"/>
              </a:rPr>
              <a:t>2</a:t>
            </a:r>
            <a:r>
              <a:rPr kumimoji="1" lang="ja-JP" altLang="en-US">
                <a:ea typeface="ＭＳ Ｐゴシック" panose="020B0600070205080204" pitchFamily="50" charset="-128"/>
              </a:rPr>
              <a:t>年生レベル。幼稚園の頃から、感情爆発やパニック行動を頻発させ、友達に手や足が出たり、大声で暴言を吐く等の行動が続いた。先生も一生懸命関わってきたが、全くといっていいほど改善がみられなかった。</a:t>
            </a:r>
            <a:endParaRPr kumimoji="1" lang="en-US" altLang="ja-JP">
              <a:ea typeface="ＭＳ Ｐゴシック" panose="020B0600070205080204" pitchFamily="50" charset="-128"/>
            </a:endParaRPr>
          </a:p>
          <a:p>
            <a:r>
              <a:rPr kumimoji="1" lang="ja-JP" altLang="en-US">
                <a:ea typeface="ＭＳ Ｐゴシック" panose="020B0600070205080204" pitchFamily="50" charset="-128"/>
              </a:rPr>
              <a:t>小学校に入っても感情爆発や他害行為、暴言等は持続した。ただ、落ち着いているときには人なつこく談笑することができる。被害者意識が強く、対人トラブルでは自分がしたことよりも相手にされたとの認識が強烈になり、人の話を聞くことができない</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タイトル 1">
            <a:extLst>
              <a:ext uri="{FF2B5EF4-FFF2-40B4-BE49-F238E27FC236}">
                <a16:creationId xmlns:a16="http://schemas.microsoft.com/office/drawing/2014/main" id="{B77FB74B-89BE-46D5-89F4-2B6AE45D9D39}"/>
              </a:ext>
            </a:extLst>
          </p:cNvPr>
          <p:cNvSpPr>
            <a:spLocks noGrp="1" noChangeArrowheads="1"/>
          </p:cNvSpPr>
          <p:nvPr>
            <p:ph type="title"/>
          </p:nvPr>
        </p:nvSpPr>
        <p:spPr/>
        <p:txBody>
          <a:bodyPr/>
          <a:lstStyle/>
          <a:p>
            <a:r>
              <a:rPr kumimoji="1" lang="ja-JP" altLang="en-US">
                <a:ea typeface="ＭＳ Ｐゴシック" panose="020B0600070205080204" pitchFamily="50" charset="-128"/>
              </a:rPr>
              <a:t>間欠爆発症（小学校</a:t>
            </a:r>
            <a:r>
              <a:rPr kumimoji="1" lang="en-US" altLang="ja-JP">
                <a:ea typeface="ＭＳ Ｐゴシック" panose="020B0600070205080204" pitchFamily="50" charset="-128"/>
              </a:rPr>
              <a:t>6</a:t>
            </a:r>
            <a:r>
              <a:rPr kumimoji="1" lang="ja-JP" altLang="en-US">
                <a:ea typeface="ＭＳ Ｐゴシック" panose="020B0600070205080204" pitchFamily="50" charset="-128"/>
              </a:rPr>
              <a:t>年生）</a:t>
            </a:r>
          </a:p>
        </p:txBody>
      </p:sp>
      <p:sp>
        <p:nvSpPr>
          <p:cNvPr id="54275" name="コンテンツ プレースホルダー 2">
            <a:extLst>
              <a:ext uri="{FF2B5EF4-FFF2-40B4-BE49-F238E27FC236}">
                <a16:creationId xmlns:a16="http://schemas.microsoft.com/office/drawing/2014/main" id="{149E877A-4469-446A-B556-C067B64419F6}"/>
              </a:ext>
            </a:extLst>
          </p:cNvPr>
          <p:cNvSpPr>
            <a:spLocks noGrp="1" noChangeArrowheads="1"/>
          </p:cNvSpPr>
          <p:nvPr>
            <p:ph idx="1"/>
          </p:nvPr>
        </p:nvSpPr>
        <p:spPr>
          <a:xfrm>
            <a:off x="2057400" y="1524000"/>
            <a:ext cx="7924800" cy="5257800"/>
          </a:xfrm>
        </p:spPr>
        <p:txBody>
          <a:bodyPr/>
          <a:lstStyle/>
          <a:p>
            <a:r>
              <a:rPr kumimoji="1" lang="ja-JP" altLang="en-US">
                <a:ea typeface="ＭＳ Ｐゴシック" panose="020B0600070205080204" pitchFamily="50" charset="-128"/>
              </a:rPr>
              <a:t>覚醒レベルが低く、授業中はよくうとうととしている。一方で些細なことで「キレた」状態になったときには驚くほど興奮している。</a:t>
            </a:r>
            <a:endParaRPr kumimoji="1" lang="en-US" altLang="ja-JP">
              <a:ea typeface="ＭＳ Ｐゴシック" panose="020B0600070205080204" pitchFamily="50" charset="-128"/>
            </a:endParaRPr>
          </a:p>
          <a:p>
            <a:r>
              <a:rPr kumimoji="1" lang="en-US" altLang="ja-JP">
                <a:ea typeface="ＭＳ Ｐゴシック" panose="020B0600070205080204" pitchFamily="50" charset="-128"/>
              </a:rPr>
              <a:t>6</a:t>
            </a:r>
            <a:r>
              <a:rPr kumimoji="1" lang="ja-JP" altLang="en-US">
                <a:ea typeface="ＭＳ Ｐゴシック" panose="020B0600070205080204" pitchFamily="50" charset="-128"/>
              </a:rPr>
              <a:t>年生になって厳格な先生が担任となり、当初は反発したこともあったが、ルールが明確となり、やるべきことも明瞭化されているので、授業中も集中できることが多くなった。</a:t>
            </a:r>
            <a:endParaRPr kumimoji="1" lang="en-US" altLang="ja-JP">
              <a:ea typeface="ＭＳ Ｐゴシック" panose="020B0600070205080204" pitchFamily="50" charset="-128"/>
            </a:endParaRPr>
          </a:p>
          <a:p>
            <a:r>
              <a:rPr kumimoji="1" lang="ja-JP" altLang="en-US">
                <a:ea typeface="ＭＳ Ｐゴシック" panose="020B0600070205080204" pitchFamily="50" charset="-128"/>
              </a:rPr>
              <a:t>くちごたえや反抗的行為、挑発的言動がめっきり減ってきた。</a:t>
            </a:r>
            <a:endParaRPr kumimoji="1" lang="en-US" altLang="ja-JP">
              <a:ea typeface="ＭＳ Ｐゴシック" panose="020B0600070205080204" pitchFamily="50" charset="-128"/>
            </a:endParaRPr>
          </a:p>
          <a:p>
            <a:r>
              <a:rPr kumimoji="1" lang="ja-JP" altLang="en-US">
                <a:ea typeface="ＭＳ Ｐゴシック" panose="020B0600070205080204" pitchFamily="50" charset="-128"/>
              </a:rPr>
              <a:t>学習の定着は相変わらず困難であるが、対人トラブルが減ってきて、生活が安定するにつれ、感情の抑制スキルも高まってきた。中学に向けて意欲が出てきている様子。</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59B8DE8-F3EB-4DC2-852F-68D143D132CE}"/>
              </a:ext>
            </a:extLst>
          </p:cNvPr>
          <p:cNvSpPr>
            <a:spLocks noGrp="1"/>
          </p:cNvSpPr>
          <p:nvPr>
            <p:ph type="title"/>
          </p:nvPr>
        </p:nvSpPr>
        <p:spPr/>
        <p:txBody>
          <a:bodyPr/>
          <a:lstStyle/>
          <a:p>
            <a:r>
              <a:rPr kumimoji="1" lang="ja-JP" altLang="en-US" dirty="0"/>
              <a:t>病態像をイメージするトレーニング</a:t>
            </a:r>
          </a:p>
        </p:txBody>
      </p:sp>
      <p:sp>
        <p:nvSpPr>
          <p:cNvPr id="3" name="コンテンツ プレースホルダー 2">
            <a:extLst>
              <a:ext uri="{FF2B5EF4-FFF2-40B4-BE49-F238E27FC236}">
                <a16:creationId xmlns:a16="http://schemas.microsoft.com/office/drawing/2014/main" id="{DB99CCA2-1E20-4D7E-80CC-C62843F87E97}"/>
              </a:ext>
            </a:extLst>
          </p:cNvPr>
          <p:cNvSpPr>
            <a:spLocks noGrp="1"/>
          </p:cNvSpPr>
          <p:nvPr>
            <p:ph idx="1"/>
          </p:nvPr>
        </p:nvSpPr>
        <p:spPr>
          <a:xfrm>
            <a:off x="914400" y="1828800"/>
            <a:ext cx="10655300" cy="4724400"/>
          </a:xfrm>
        </p:spPr>
        <p:txBody>
          <a:bodyPr/>
          <a:lstStyle/>
          <a:p>
            <a:r>
              <a:rPr kumimoji="1" lang="en-US" altLang="ja-JP" sz="3200" dirty="0"/>
              <a:t>ADHD</a:t>
            </a:r>
          </a:p>
          <a:p>
            <a:r>
              <a:rPr kumimoji="1" lang="en-US" altLang="ja-JP" sz="3200" dirty="0"/>
              <a:t>ADHD+</a:t>
            </a:r>
            <a:r>
              <a:rPr kumimoji="1" lang="ja-JP" altLang="en-US" sz="3200" dirty="0"/>
              <a:t>反抗挑発症</a:t>
            </a:r>
            <a:endParaRPr kumimoji="1" lang="en-US" altLang="ja-JP" sz="3200" dirty="0"/>
          </a:p>
          <a:p>
            <a:r>
              <a:rPr kumimoji="1" lang="en-US" altLang="ja-JP" sz="3200" dirty="0"/>
              <a:t>ADHD+</a:t>
            </a:r>
            <a:r>
              <a:rPr kumimoji="1" lang="ja-JP" altLang="en-US" sz="3200" dirty="0"/>
              <a:t>反抗挑発症</a:t>
            </a:r>
            <a:r>
              <a:rPr kumimoji="1" lang="en-US" altLang="ja-JP" sz="3200" dirty="0"/>
              <a:t>+</a:t>
            </a:r>
            <a:r>
              <a:rPr kumimoji="1" lang="ja-JP" altLang="en-US" sz="3200" dirty="0"/>
              <a:t>間欠爆発症</a:t>
            </a:r>
            <a:endParaRPr kumimoji="1" lang="en-US" altLang="ja-JP" sz="3200" dirty="0"/>
          </a:p>
          <a:p>
            <a:r>
              <a:rPr kumimoji="1" lang="en-US" altLang="ja-JP" sz="3200" dirty="0"/>
              <a:t>ADHD+</a:t>
            </a:r>
            <a:r>
              <a:rPr kumimoji="1" lang="ja-JP" altLang="en-US" sz="3200" dirty="0"/>
              <a:t>発達性ディスレクシア</a:t>
            </a:r>
            <a:endParaRPr kumimoji="1" lang="en-US" altLang="ja-JP" sz="3200" dirty="0"/>
          </a:p>
          <a:p>
            <a:r>
              <a:rPr kumimoji="1" lang="en-US" altLang="ja-JP" sz="3200" dirty="0"/>
              <a:t>ADHD+</a:t>
            </a:r>
            <a:r>
              <a:rPr kumimoji="1" lang="ja-JP" altLang="en-US" sz="3200" dirty="0"/>
              <a:t>反抗挑発症</a:t>
            </a:r>
            <a:r>
              <a:rPr kumimoji="1" lang="en-US" altLang="ja-JP" sz="3200" dirty="0"/>
              <a:t>+</a:t>
            </a:r>
            <a:r>
              <a:rPr kumimoji="1" lang="ja-JP" altLang="en-US" sz="3200" dirty="0"/>
              <a:t>発達性ディスレクシア</a:t>
            </a:r>
            <a:endParaRPr kumimoji="1" lang="en-US" altLang="ja-JP" sz="3200" dirty="0"/>
          </a:p>
          <a:p>
            <a:r>
              <a:rPr kumimoji="1" lang="en-US" altLang="ja-JP" sz="3200" dirty="0"/>
              <a:t>ADHD+</a:t>
            </a:r>
            <a:r>
              <a:rPr kumimoji="1" lang="ja-JP" altLang="en-US" sz="3200" dirty="0"/>
              <a:t>反抗挑発症</a:t>
            </a:r>
            <a:r>
              <a:rPr kumimoji="1" lang="en-US" altLang="ja-JP" sz="3200" dirty="0"/>
              <a:t>+</a:t>
            </a:r>
            <a:r>
              <a:rPr kumimoji="1" lang="ja-JP" altLang="en-US" sz="3200" dirty="0"/>
              <a:t>間欠爆発症</a:t>
            </a:r>
            <a:r>
              <a:rPr kumimoji="1" lang="en-US" altLang="ja-JP" sz="3200" dirty="0"/>
              <a:t>+</a:t>
            </a:r>
            <a:r>
              <a:rPr kumimoji="1" lang="ja-JP" altLang="en-US" sz="3200" dirty="0"/>
              <a:t>発達性ディスレクシア</a:t>
            </a:r>
            <a:endParaRPr kumimoji="1" lang="en-US" altLang="ja-JP" sz="3200" dirty="0"/>
          </a:p>
          <a:p>
            <a:r>
              <a:rPr kumimoji="1" lang="ja-JP" altLang="en-US" sz="3200" dirty="0"/>
              <a:t>実際には多くの特性をオーバーラップさせる</a:t>
            </a:r>
            <a:endParaRPr kumimoji="1" lang="en-US" altLang="ja-JP" sz="3200" dirty="0"/>
          </a:p>
          <a:p>
            <a:r>
              <a:rPr kumimoji="1" lang="ja-JP" altLang="en-US" sz="3200" u="sng" dirty="0">
                <a:solidFill>
                  <a:srgbClr val="FF0000"/>
                </a:solidFill>
              </a:rPr>
              <a:t>担任</a:t>
            </a:r>
            <a:r>
              <a:rPr kumimoji="1" lang="en-US" altLang="ja-JP" sz="3200" u="sng" dirty="0">
                <a:solidFill>
                  <a:srgbClr val="FF0000"/>
                </a:solidFill>
              </a:rPr>
              <a:t>1</a:t>
            </a:r>
            <a:r>
              <a:rPr kumimoji="1" lang="ja-JP" altLang="en-US" sz="3200" u="sng" dirty="0">
                <a:solidFill>
                  <a:srgbClr val="FF0000"/>
                </a:solidFill>
              </a:rPr>
              <a:t>人に任せるのは禁忌。チーム学校が必要</a:t>
            </a:r>
            <a:endParaRPr kumimoji="1" lang="en-US" altLang="ja-JP" sz="3200" u="sng" dirty="0">
              <a:solidFill>
                <a:srgbClr val="FF0000"/>
              </a:solidFill>
            </a:endParaRPr>
          </a:p>
          <a:p>
            <a:endParaRPr kumimoji="1" lang="ja-JP" altLang="en-US" sz="3200" dirty="0"/>
          </a:p>
        </p:txBody>
      </p:sp>
    </p:spTree>
    <p:extLst>
      <p:ext uri="{BB962C8B-B14F-4D97-AF65-F5344CB8AC3E}">
        <p14:creationId xmlns:p14="http://schemas.microsoft.com/office/powerpoint/2010/main" val="338757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148742"/>
            <a:ext cx="10515600" cy="424584"/>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kumimoji="1" lang="ja-JP" altLang="en-US" dirty="0"/>
              <a:t>全ての精神障害は１９に分類される</a:t>
            </a:r>
          </a:p>
        </p:txBody>
      </p:sp>
      <p:graphicFrame>
        <p:nvGraphicFramePr>
          <p:cNvPr id="5" name="コンテンツ プレースホルダー 4"/>
          <p:cNvGraphicFramePr>
            <a:graphicFrameLocks noGrp="1"/>
          </p:cNvGraphicFramePr>
          <p:nvPr>
            <p:ph idx="1"/>
            <p:extLst>
              <p:ext uri="{D42A27DB-BD31-4B8C-83A1-F6EECF244321}">
                <p14:modId xmlns:p14="http://schemas.microsoft.com/office/powerpoint/2010/main" val="62352178"/>
              </p:ext>
            </p:extLst>
          </p:nvPr>
        </p:nvGraphicFramePr>
        <p:xfrm>
          <a:off x="467670" y="914400"/>
          <a:ext cx="10972800" cy="59435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997213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タイトル 1">
            <a:extLst>
              <a:ext uri="{FF2B5EF4-FFF2-40B4-BE49-F238E27FC236}">
                <a16:creationId xmlns:a16="http://schemas.microsoft.com/office/drawing/2014/main" id="{FA69AF7E-FE4D-4183-89F7-15841914D0C1}"/>
              </a:ext>
            </a:extLst>
          </p:cNvPr>
          <p:cNvSpPr>
            <a:spLocks noGrp="1" noChangeArrowheads="1"/>
          </p:cNvSpPr>
          <p:nvPr>
            <p:ph type="title"/>
          </p:nvPr>
        </p:nvSpPr>
        <p:spPr/>
        <p:txBody>
          <a:bodyPr/>
          <a:lstStyle/>
          <a:p>
            <a:r>
              <a:rPr kumimoji="1" lang="ja-JP" altLang="en-US">
                <a:ea typeface="ＭＳ Ｐゴシック" panose="020B0600070205080204" pitchFamily="50" charset="-128"/>
              </a:rPr>
              <a:t>感情爆発の障害＝衝動制御の障害</a:t>
            </a:r>
          </a:p>
        </p:txBody>
      </p:sp>
      <p:sp>
        <p:nvSpPr>
          <p:cNvPr id="60419" name="テキスト ボックス 3">
            <a:extLst>
              <a:ext uri="{FF2B5EF4-FFF2-40B4-BE49-F238E27FC236}">
                <a16:creationId xmlns:a16="http://schemas.microsoft.com/office/drawing/2014/main" id="{DA6EC4A8-8529-4649-9D85-0C549E6C97F0}"/>
              </a:ext>
            </a:extLst>
          </p:cNvPr>
          <p:cNvSpPr txBox="1">
            <a:spLocks noChangeArrowheads="1"/>
          </p:cNvSpPr>
          <p:nvPr/>
        </p:nvSpPr>
        <p:spPr bwMode="auto">
          <a:xfrm>
            <a:off x="956280" y="1235487"/>
            <a:ext cx="10972799" cy="3970318"/>
          </a:xfrm>
          <a:prstGeom prst="rect">
            <a:avLst/>
          </a:prstGeom>
          <a:noFill/>
          <a:ln>
            <a:noFill/>
          </a:ln>
        </p:spPr>
        <p:txBody>
          <a:bodyPr wrap="square">
            <a:spAutoFit/>
          </a:bodyPr>
          <a:lstStyle>
            <a:lvl1pPr marL="342900" indent="-342900">
              <a:defRPr sz="2400">
                <a:solidFill>
                  <a:schemeClr val="tx1"/>
                </a:solidFill>
                <a:latin typeface="Times" panose="02020603050405020304" pitchFamily="18" charset="0"/>
              </a:defRPr>
            </a:lvl1pPr>
            <a:lvl2pPr marL="800100" indent="-34290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marL="0" indent="0">
              <a:defRPr/>
            </a:pPr>
            <a:r>
              <a:rPr kumimoji="1" lang="ja-JP" altLang="en-US" sz="2800" b="1" dirty="0">
                <a:solidFill>
                  <a:srgbClr val="FF0000"/>
                </a:solidFill>
                <a:ea typeface="ＭＳ Ｐゴシック" panose="020B0600070205080204" pitchFamily="50" charset="-128"/>
              </a:rPr>
              <a:t>①セルフコントロールのスキルをつけること</a:t>
            </a:r>
            <a:endParaRPr kumimoji="1" lang="en-US" altLang="ja-JP" sz="2800" b="1" dirty="0">
              <a:solidFill>
                <a:srgbClr val="FF0000"/>
              </a:solidFill>
              <a:ea typeface="ＭＳ Ｐゴシック" panose="020B0600070205080204" pitchFamily="50" charset="-128"/>
            </a:endParaRPr>
          </a:p>
          <a:p>
            <a:pPr lvl="1">
              <a:buFont typeface="Arial" panose="020B0604020202020204" pitchFamily="34" charset="0"/>
              <a:buChar char="•"/>
              <a:defRPr/>
            </a:pPr>
            <a:r>
              <a:rPr kumimoji="1" lang="ja-JP" altLang="en-US" sz="2800" b="1" dirty="0">
                <a:solidFill>
                  <a:srgbClr val="FF0000"/>
                </a:solidFill>
                <a:ea typeface="ＭＳ Ｐゴシック" panose="020B0600070205080204" pitchFamily="50" charset="-128"/>
              </a:rPr>
              <a:t>最悪の結果を避ける練習をすればよい</a:t>
            </a:r>
            <a:endParaRPr kumimoji="1" lang="en-US" altLang="ja-JP" sz="2800" b="1" dirty="0">
              <a:solidFill>
                <a:srgbClr val="FF0000"/>
              </a:solidFill>
              <a:ea typeface="ＭＳ Ｐゴシック" panose="020B0600070205080204" pitchFamily="50" charset="-128"/>
            </a:endParaRPr>
          </a:p>
          <a:p>
            <a:pPr lvl="1">
              <a:buFont typeface="Arial" panose="020B0604020202020204" pitchFamily="34" charset="0"/>
              <a:buChar char="•"/>
              <a:defRPr/>
            </a:pPr>
            <a:r>
              <a:rPr kumimoji="1" lang="ja-JP" altLang="en-US" sz="2800" b="1" dirty="0">
                <a:solidFill>
                  <a:srgbClr val="FF0000"/>
                </a:solidFill>
                <a:ea typeface="ＭＳ Ｐゴシック" panose="020B0600070205080204" pitchFamily="50" charset="-128"/>
              </a:rPr>
              <a:t>最悪の結果を避ける行動を成功と呼ぼう</a:t>
            </a:r>
            <a:endParaRPr kumimoji="1" lang="en-US" altLang="ja-JP" sz="2800" b="1" dirty="0">
              <a:solidFill>
                <a:srgbClr val="FF0000"/>
              </a:solidFill>
              <a:ea typeface="ＭＳ Ｐゴシック" panose="020B0600070205080204" pitchFamily="50" charset="-128"/>
            </a:endParaRPr>
          </a:p>
          <a:p>
            <a:pPr lvl="1">
              <a:buFont typeface="Arial" panose="020B0604020202020204" pitchFamily="34" charset="0"/>
              <a:buChar char="•"/>
              <a:defRPr/>
            </a:pPr>
            <a:r>
              <a:rPr kumimoji="1" lang="ja-JP" altLang="en-US" sz="2800" b="1" dirty="0">
                <a:solidFill>
                  <a:srgbClr val="FF0000"/>
                </a:solidFill>
                <a:ea typeface="ＭＳ Ｐゴシック" panose="020B0600070205080204" pitchFamily="50" charset="-128"/>
              </a:rPr>
              <a:t>その蓄積を成功体験としよう</a:t>
            </a:r>
            <a:endParaRPr kumimoji="1" lang="en-US" altLang="ja-JP" sz="2800" b="1" dirty="0">
              <a:solidFill>
                <a:srgbClr val="FF0000"/>
              </a:solidFill>
              <a:ea typeface="ＭＳ Ｐゴシック" panose="020B0600070205080204" pitchFamily="50" charset="-128"/>
            </a:endParaRPr>
          </a:p>
          <a:p>
            <a:pPr marL="0" indent="0">
              <a:defRPr/>
            </a:pPr>
            <a:r>
              <a:rPr kumimoji="1" lang="ja-JP" altLang="en-US" sz="2800" b="1" dirty="0">
                <a:solidFill>
                  <a:srgbClr val="FF0000"/>
                </a:solidFill>
                <a:ea typeface="ＭＳ Ｐゴシック" panose="020B0600070205080204" pitchFamily="50" charset="-128"/>
              </a:rPr>
              <a:t>②外からのコントロールで衝動制御をエンパワメントする</a:t>
            </a:r>
            <a:endParaRPr kumimoji="1" lang="en-US" altLang="ja-JP" sz="2800" b="1" dirty="0">
              <a:solidFill>
                <a:srgbClr val="FF0000"/>
              </a:solidFill>
              <a:ea typeface="ＭＳ Ｐゴシック" panose="020B0600070205080204" pitchFamily="50" charset="-128"/>
            </a:endParaRPr>
          </a:p>
          <a:p>
            <a:pPr>
              <a:buFont typeface="Arial" panose="020B0604020202020204" pitchFamily="34" charset="0"/>
              <a:buChar char="•"/>
              <a:defRPr/>
            </a:pPr>
            <a:endParaRPr kumimoji="1" lang="en-US" altLang="ja-JP" sz="2800" b="1" dirty="0">
              <a:solidFill>
                <a:srgbClr val="FF0000"/>
              </a:solidFill>
              <a:ea typeface="ＭＳ Ｐゴシック" panose="020B0600070205080204" pitchFamily="50" charset="-128"/>
            </a:endParaRPr>
          </a:p>
          <a:p>
            <a:pPr>
              <a:buFont typeface="Arial" panose="020B0604020202020204" pitchFamily="34" charset="0"/>
              <a:buChar char="•"/>
              <a:defRPr/>
            </a:pPr>
            <a:r>
              <a:rPr kumimoji="1" lang="ja-JP" altLang="en-US" sz="2800" dirty="0">
                <a:ea typeface="ＭＳ Ｐゴシック" panose="020B0600070205080204" pitchFamily="50" charset="-128"/>
              </a:rPr>
              <a:t>外からのコントロールとは</a:t>
            </a:r>
            <a:endParaRPr kumimoji="1" lang="en-US" altLang="ja-JP" sz="2800" dirty="0">
              <a:ea typeface="ＭＳ Ｐゴシック" panose="020B0600070205080204" pitchFamily="50" charset="-128"/>
            </a:endParaRPr>
          </a:p>
          <a:p>
            <a:pPr lvl="1">
              <a:buFont typeface="Arial" panose="020B0604020202020204" pitchFamily="34" charset="0"/>
              <a:buChar char="•"/>
              <a:defRPr/>
            </a:pPr>
            <a:r>
              <a:rPr kumimoji="1" lang="ja-JP" altLang="en-US" sz="2800" dirty="0">
                <a:solidFill>
                  <a:schemeClr val="accent2"/>
                </a:solidFill>
                <a:ea typeface="ＭＳ Ｐゴシック" panose="020B0600070205080204" pitchFamily="50" charset="-128"/>
              </a:rPr>
              <a:t>フォーマルコントロール</a:t>
            </a:r>
            <a:endParaRPr kumimoji="1" lang="en-US" altLang="ja-JP" sz="2800" dirty="0">
              <a:solidFill>
                <a:schemeClr val="accent2"/>
              </a:solidFill>
              <a:ea typeface="ＭＳ Ｐゴシック" panose="020B0600070205080204" pitchFamily="50" charset="-128"/>
            </a:endParaRPr>
          </a:p>
          <a:p>
            <a:pPr lvl="1">
              <a:buFont typeface="Arial" panose="020B0604020202020204" pitchFamily="34" charset="0"/>
              <a:buChar char="•"/>
              <a:defRPr/>
            </a:pPr>
            <a:r>
              <a:rPr kumimoji="1" lang="ja-JP" altLang="en-US" sz="2800" dirty="0">
                <a:solidFill>
                  <a:schemeClr val="accent2"/>
                </a:solidFill>
                <a:ea typeface="ＭＳ Ｐゴシック" panose="020B0600070205080204" pitchFamily="50" charset="-128"/>
              </a:rPr>
              <a:t>インフォーマルコントロール</a:t>
            </a:r>
            <a:r>
              <a:rPr kumimoji="1" lang="ja-JP" altLang="en-US" sz="2800" dirty="0">
                <a:ea typeface="ＭＳ Ｐゴシック" panose="020B0600070205080204" pitchFamily="50" charset="-128"/>
              </a:rPr>
              <a:t>＝学級経営、構造化</a:t>
            </a:r>
          </a:p>
        </p:txBody>
      </p:sp>
      <p:sp>
        <p:nvSpPr>
          <p:cNvPr id="2" name="テキスト ボックス 1">
            <a:extLst>
              <a:ext uri="{FF2B5EF4-FFF2-40B4-BE49-F238E27FC236}">
                <a16:creationId xmlns:a16="http://schemas.microsoft.com/office/drawing/2014/main" id="{5B1413B0-52DC-409F-88E1-7A12A3893568}"/>
              </a:ext>
            </a:extLst>
          </p:cNvPr>
          <p:cNvSpPr txBox="1">
            <a:spLocks noChangeArrowheads="1"/>
          </p:cNvSpPr>
          <p:nvPr/>
        </p:nvSpPr>
        <p:spPr bwMode="auto">
          <a:xfrm>
            <a:off x="1881188" y="5486400"/>
            <a:ext cx="8305800" cy="1200150"/>
          </a:xfrm>
          <a:prstGeom prst="rect">
            <a:avLst/>
          </a:prstGeom>
          <a:noFill/>
          <a:ln w="57150">
            <a:solidFill>
              <a:srgbClr val="92D05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Wingdings" panose="05000000000000000000" pitchFamily="2" charset="2"/>
              <a:buChar char=""/>
              <a:defRPr sz="2400">
                <a:solidFill>
                  <a:schemeClr val="tx1"/>
                </a:solidFill>
                <a:latin typeface="Arial" panose="020B0604020202020204" pitchFamily="34" charset="0"/>
              </a:defRPr>
            </a:lvl1pPr>
            <a:lvl2pPr marL="742950" indent="-285750">
              <a:spcBef>
                <a:spcPct val="20000"/>
              </a:spcBef>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SzPct val="80000"/>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SzPct val="80000"/>
              <a:buFont typeface="Wingdings" panose="05000000000000000000" pitchFamily="2" charset="2"/>
              <a:buChar char="§"/>
              <a:defRPr sz="2400">
                <a:solidFill>
                  <a:schemeClr val="tx1"/>
                </a:solidFill>
                <a:latin typeface="Arial" panose="020B0604020202020204" pitchFamily="34" charset="0"/>
              </a:defRPr>
            </a:lvl4pPr>
            <a:lvl5pPr marL="2057400" indent="-228600">
              <a:spcBef>
                <a:spcPct val="20000"/>
              </a:spcBef>
              <a:buFont typeface="Wingdings" panose="05000000000000000000" pitchFamily="2" charset="2"/>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9pPr>
          </a:lstStyle>
          <a:p>
            <a:pPr>
              <a:spcBef>
                <a:spcPct val="0"/>
              </a:spcBef>
              <a:buFontTx/>
              <a:buNone/>
            </a:pPr>
            <a:r>
              <a:rPr kumimoji="1" lang="ja-JP" altLang="en-US">
                <a:latin typeface="Times" panose="02020603050405020304" pitchFamily="18" charset="0"/>
                <a:ea typeface="ＭＳ Ｐゴシック" panose="020B0600070205080204" pitchFamily="50" charset="-128"/>
              </a:rPr>
              <a:t>犯罪学の結論　　</a:t>
            </a:r>
            <a:r>
              <a:rPr kumimoji="1" lang="ja-JP" altLang="en-US" b="1">
                <a:solidFill>
                  <a:srgbClr val="0070C0"/>
                </a:solidFill>
                <a:latin typeface="Times" panose="02020603050405020304" pitchFamily="18" charset="0"/>
                <a:ea typeface="ＭＳ Ｐゴシック" panose="020B0600070205080204" pitchFamily="50" charset="-128"/>
              </a:rPr>
              <a:t>「衝動制御の脆弱なものは、コントロールが強化されたときでなく、コントロールが弱体化したときに犯罪行為に至る」</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図 26">
            <a:extLst>
              <a:ext uri="{FF2B5EF4-FFF2-40B4-BE49-F238E27FC236}">
                <a16:creationId xmlns:a16="http://schemas.microsoft.com/office/drawing/2014/main" id="{737A5B4E-760D-4BEE-875A-2523AF7C5742}"/>
              </a:ext>
            </a:extLst>
          </p:cNvPr>
          <p:cNvPicPr>
            <a:picLocks noChangeAspect="1"/>
          </p:cNvPicPr>
          <p:nvPr/>
        </p:nvPicPr>
        <p:blipFill>
          <a:blip r:embed="rId2"/>
          <a:stretch>
            <a:fillRect/>
          </a:stretch>
        </p:blipFill>
        <p:spPr>
          <a:xfrm>
            <a:off x="1930400" y="4178192"/>
            <a:ext cx="1769081" cy="2690999"/>
          </a:xfrm>
          <a:prstGeom prst="rect">
            <a:avLst/>
          </a:prstGeom>
        </p:spPr>
      </p:pic>
      <p:sp>
        <p:nvSpPr>
          <p:cNvPr id="2" name="タイトル 1">
            <a:extLst>
              <a:ext uri="{FF2B5EF4-FFF2-40B4-BE49-F238E27FC236}">
                <a16:creationId xmlns:a16="http://schemas.microsoft.com/office/drawing/2014/main" id="{41A4C985-BB99-456F-AC2F-B0802ED90790}"/>
              </a:ext>
            </a:extLst>
          </p:cNvPr>
          <p:cNvSpPr>
            <a:spLocks noGrp="1"/>
          </p:cNvSpPr>
          <p:nvPr>
            <p:ph type="title"/>
          </p:nvPr>
        </p:nvSpPr>
        <p:spPr/>
        <p:txBody>
          <a:bodyPr/>
          <a:lstStyle/>
          <a:p>
            <a:r>
              <a:rPr kumimoji="1" lang="ja-JP" altLang="en-US" dirty="0"/>
              <a:t>セルフコントロールの個人差（同年齢として）</a:t>
            </a:r>
          </a:p>
        </p:txBody>
      </p:sp>
      <p:sp>
        <p:nvSpPr>
          <p:cNvPr id="3" name="スライド番号プレースホルダー 2">
            <a:extLst>
              <a:ext uri="{FF2B5EF4-FFF2-40B4-BE49-F238E27FC236}">
                <a16:creationId xmlns:a16="http://schemas.microsoft.com/office/drawing/2014/main" id="{2EEEC760-4CD6-4649-A659-8A1867B68569}"/>
              </a:ext>
            </a:extLst>
          </p:cNvPr>
          <p:cNvSpPr>
            <a:spLocks noGrp="1"/>
          </p:cNvSpPr>
          <p:nvPr>
            <p:ph type="sldNum" sz="quarter" idx="12"/>
          </p:nvPr>
        </p:nvSpPr>
        <p:spPr/>
        <p:txBody>
          <a:bodyPr/>
          <a:lstStyle/>
          <a:p>
            <a:fld id="{AA7C8AD4-A2A5-4E3F-92F9-1CE82135ED5E}" type="slidenum">
              <a:rPr lang="en-US" altLang="ja-JP" smtClean="0"/>
              <a:pPr/>
              <a:t>41</a:t>
            </a:fld>
            <a:endParaRPr lang="en-US" altLang="ja-JP"/>
          </a:p>
        </p:txBody>
      </p:sp>
      <p:grpSp>
        <p:nvGrpSpPr>
          <p:cNvPr id="13" name="グループ化 12">
            <a:extLst>
              <a:ext uri="{FF2B5EF4-FFF2-40B4-BE49-F238E27FC236}">
                <a16:creationId xmlns:a16="http://schemas.microsoft.com/office/drawing/2014/main" id="{46F2EEA4-7189-4C95-8241-F01FF369B842}"/>
              </a:ext>
            </a:extLst>
          </p:cNvPr>
          <p:cNvGrpSpPr/>
          <p:nvPr/>
        </p:nvGrpSpPr>
        <p:grpSpPr>
          <a:xfrm>
            <a:off x="6941976" y="1510768"/>
            <a:ext cx="4705488" cy="3041669"/>
            <a:chOff x="3582956" y="1703601"/>
            <a:chExt cx="4705488" cy="3041669"/>
          </a:xfrm>
        </p:grpSpPr>
        <p:pic>
          <p:nvPicPr>
            <p:cNvPr id="5" name="図 4">
              <a:extLst>
                <a:ext uri="{FF2B5EF4-FFF2-40B4-BE49-F238E27FC236}">
                  <a16:creationId xmlns:a16="http://schemas.microsoft.com/office/drawing/2014/main" id="{36C5CECA-9535-4DBE-81E6-5003459300AC}"/>
                </a:ext>
              </a:extLst>
            </p:cNvPr>
            <p:cNvPicPr>
              <a:picLocks noChangeAspect="1"/>
            </p:cNvPicPr>
            <p:nvPr/>
          </p:nvPicPr>
          <p:blipFill>
            <a:blip r:embed="rId3"/>
            <a:stretch>
              <a:fillRect/>
            </a:stretch>
          </p:blipFill>
          <p:spPr>
            <a:xfrm>
              <a:off x="3582956" y="1703601"/>
              <a:ext cx="4705488" cy="3041669"/>
            </a:xfrm>
            <a:prstGeom prst="rect">
              <a:avLst/>
            </a:prstGeom>
          </p:spPr>
        </p:pic>
        <p:sp>
          <p:nvSpPr>
            <p:cNvPr id="6" name="減算記号 5">
              <a:extLst>
                <a:ext uri="{FF2B5EF4-FFF2-40B4-BE49-F238E27FC236}">
                  <a16:creationId xmlns:a16="http://schemas.microsoft.com/office/drawing/2014/main" id="{BD2EC4B6-7A7F-4779-A29B-7ABB80199AF1}"/>
                </a:ext>
              </a:extLst>
            </p:cNvPr>
            <p:cNvSpPr/>
            <p:nvPr/>
          </p:nvSpPr>
          <p:spPr>
            <a:xfrm rot="5400000">
              <a:off x="3841099" y="3044891"/>
              <a:ext cx="1001489" cy="510074"/>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減算記号 6">
              <a:extLst>
                <a:ext uri="{FF2B5EF4-FFF2-40B4-BE49-F238E27FC236}">
                  <a16:creationId xmlns:a16="http://schemas.microsoft.com/office/drawing/2014/main" id="{F528832C-E72E-4263-A13B-D2585304B9F7}"/>
                </a:ext>
              </a:extLst>
            </p:cNvPr>
            <p:cNvSpPr/>
            <p:nvPr/>
          </p:nvSpPr>
          <p:spPr>
            <a:xfrm rot="5400000">
              <a:off x="4949940" y="3146504"/>
              <a:ext cx="441296" cy="510074"/>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減算記号 7">
              <a:extLst>
                <a:ext uri="{FF2B5EF4-FFF2-40B4-BE49-F238E27FC236}">
                  <a16:creationId xmlns:a16="http://schemas.microsoft.com/office/drawing/2014/main" id="{0DEC8423-0CE7-422C-B791-16484B29B29E}"/>
                </a:ext>
              </a:extLst>
            </p:cNvPr>
            <p:cNvSpPr/>
            <p:nvPr/>
          </p:nvSpPr>
          <p:spPr>
            <a:xfrm rot="5400000">
              <a:off x="5214133" y="2809233"/>
              <a:ext cx="1443134" cy="510074"/>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減算記号 8">
              <a:extLst>
                <a:ext uri="{FF2B5EF4-FFF2-40B4-BE49-F238E27FC236}">
                  <a16:creationId xmlns:a16="http://schemas.microsoft.com/office/drawing/2014/main" id="{70185FCF-1253-4A34-908C-0B7381CD95B7}"/>
                </a:ext>
              </a:extLst>
            </p:cNvPr>
            <p:cNvSpPr/>
            <p:nvPr/>
          </p:nvSpPr>
          <p:spPr>
            <a:xfrm rot="5400000">
              <a:off x="6560018" y="3291551"/>
              <a:ext cx="235177" cy="510074"/>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減算記号 9">
              <a:extLst>
                <a:ext uri="{FF2B5EF4-FFF2-40B4-BE49-F238E27FC236}">
                  <a16:creationId xmlns:a16="http://schemas.microsoft.com/office/drawing/2014/main" id="{87FEC3C2-ED79-41F8-AE06-3B0B1BEA90A9}"/>
                </a:ext>
              </a:extLst>
            </p:cNvPr>
            <p:cNvSpPr/>
            <p:nvPr/>
          </p:nvSpPr>
          <p:spPr>
            <a:xfrm rot="5400000">
              <a:off x="7181103" y="3154818"/>
              <a:ext cx="666296" cy="510074"/>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4" name="減算記号 13">
            <a:extLst>
              <a:ext uri="{FF2B5EF4-FFF2-40B4-BE49-F238E27FC236}">
                <a16:creationId xmlns:a16="http://schemas.microsoft.com/office/drawing/2014/main" id="{93FCEC88-49C5-4D96-9AB0-CCF813D7B3D9}"/>
              </a:ext>
            </a:extLst>
          </p:cNvPr>
          <p:cNvSpPr/>
          <p:nvPr/>
        </p:nvSpPr>
        <p:spPr>
          <a:xfrm rot="5400000">
            <a:off x="2517353" y="5290753"/>
            <a:ext cx="315686" cy="510074"/>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F946F179-005E-47B5-BA49-649C64C0B765}"/>
              </a:ext>
            </a:extLst>
          </p:cNvPr>
          <p:cNvSpPr txBox="1"/>
          <p:nvPr/>
        </p:nvSpPr>
        <p:spPr>
          <a:xfrm>
            <a:off x="1394881" y="3591347"/>
            <a:ext cx="4080587" cy="369332"/>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pPr algn="ctr"/>
            <a:r>
              <a:rPr kumimoji="1" lang="ja-JP" altLang="en-US" dirty="0"/>
              <a:t>セルフコントロールが弱い場合は？</a:t>
            </a:r>
          </a:p>
        </p:txBody>
      </p:sp>
      <p:sp>
        <p:nvSpPr>
          <p:cNvPr id="17" name="矢印: 右 16">
            <a:extLst>
              <a:ext uri="{FF2B5EF4-FFF2-40B4-BE49-F238E27FC236}">
                <a16:creationId xmlns:a16="http://schemas.microsoft.com/office/drawing/2014/main" id="{0A948FF8-B11E-4010-8F9D-8E11543456B6}"/>
              </a:ext>
            </a:extLst>
          </p:cNvPr>
          <p:cNvSpPr/>
          <p:nvPr/>
        </p:nvSpPr>
        <p:spPr>
          <a:xfrm rot="5400000">
            <a:off x="2189748" y="4405701"/>
            <a:ext cx="1008343" cy="2177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矢印: 右 17">
            <a:extLst>
              <a:ext uri="{FF2B5EF4-FFF2-40B4-BE49-F238E27FC236}">
                <a16:creationId xmlns:a16="http://schemas.microsoft.com/office/drawing/2014/main" id="{44582657-8865-4978-94FA-F789B46008E5}"/>
              </a:ext>
            </a:extLst>
          </p:cNvPr>
          <p:cNvSpPr/>
          <p:nvPr/>
        </p:nvSpPr>
        <p:spPr>
          <a:xfrm rot="1866922">
            <a:off x="1048213" y="4654403"/>
            <a:ext cx="1013927" cy="2177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矢印: 右 18">
            <a:extLst>
              <a:ext uri="{FF2B5EF4-FFF2-40B4-BE49-F238E27FC236}">
                <a16:creationId xmlns:a16="http://schemas.microsoft.com/office/drawing/2014/main" id="{70F09B7D-24A1-4340-84F0-B66F5F126828}"/>
              </a:ext>
            </a:extLst>
          </p:cNvPr>
          <p:cNvSpPr/>
          <p:nvPr/>
        </p:nvSpPr>
        <p:spPr>
          <a:xfrm>
            <a:off x="1090781" y="5456984"/>
            <a:ext cx="1013927" cy="2177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矢印: 右 19">
            <a:extLst>
              <a:ext uri="{FF2B5EF4-FFF2-40B4-BE49-F238E27FC236}">
                <a16:creationId xmlns:a16="http://schemas.microsoft.com/office/drawing/2014/main" id="{5201EB13-7E1E-47F2-8420-5B8F4665686A}"/>
              </a:ext>
            </a:extLst>
          </p:cNvPr>
          <p:cNvSpPr/>
          <p:nvPr/>
        </p:nvSpPr>
        <p:spPr>
          <a:xfrm rot="8323910">
            <a:off x="3159740" y="4623209"/>
            <a:ext cx="1013927" cy="2177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矢印: 右 20">
            <a:extLst>
              <a:ext uri="{FF2B5EF4-FFF2-40B4-BE49-F238E27FC236}">
                <a16:creationId xmlns:a16="http://schemas.microsoft.com/office/drawing/2014/main" id="{1D756605-1F21-42C7-BBF4-F470E276AEFF}"/>
              </a:ext>
            </a:extLst>
          </p:cNvPr>
          <p:cNvSpPr/>
          <p:nvPr/>
        </p:nvSpPr>
        <p:spPr>
          <a:xfrm rot="10800000">
            <a:off x="3449851" y="5387947"/>
            <a:ext cx="1013927" cy="2177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矢印: 右 21">
            <a:extLst>
              <a:ext uri="{FF2B5EF4-FFF2-40B4-BE49-F238E27FC236}">
                <a16:creationId xmlns:a16="http://schemas.microsoft.com/office/drawing/2014/main" id="{5CBF924D-D194-4642-A06F-78223495EDFD}"/>
              </a:ext>
            </a:extLst>
          </p:cNvPr>
          <p:cNvSpPr/>
          <p:nvPr/>
        </p:nvSpPr>
        <p:spPr>
          <a:xfrm rot="19184375">
            <a:off x="1424452" y="6149756"/>
            <a:ext cx="1013927" cy="2177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5" name="グループ化 24">
            <a:extLst>
              <a:ext uri="{FF2B5EF4-FFF2-40B4-BE49-F238E27FC236}">
                <a16:creationId xmlns:a16="http://schemas.microsoft.com/office/drawing/2014/main" id="{F4841715-5119-46C2-9B1C-B872AF535429}"/>
              </a:ext>
            </a:extLst>
          </p:cNvPr>
          <p:cNvGrpSpPr/>
          <p:nvPr/>
        </p:nvGrpSpPr>
        <p:grpSpPr>
          <a:xfrm>
            <a:off x="512372" y="1464004"/>
            <a:ext cx="6169182" cy="1998412"/>
            <a:chOff x="512372" y="1464004"/>
            <a:chExt cx="6169182" cy="1998412"/>
          </a:xfrm>
        </p:grpSpPr>
        <p:sp>
          <p:nvSpPr>
            <p:cNvPr id="12" name="テキスト ボックス 11">
              <a:extLst>
                <a:ext uri="{FF2B5EF4-FFF2-40B4-BE49-F238E27FC236}">
                  <a16:creationId xmlns:a16="http://schemas.microsoft.com/office/drawing/2014/main" id="{1725A56B-46AB-40A4-9426-53CDAC2197FC}"/>
                </a:ext>
              </a:extLst>
            </p:cNvPr>
            <p:cNvSpPr txBox="1"/>
            <p:nvPr/>
          </p:nvSpPr>
          <p:spPr>
            <a:xfrm>
              <a:off x="1406895" y="2035837"/>
              <a:ext cx="5274659" cy="1200329"/>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marL="285750" indent="-285750">
                <a:buFont typeface="Arial" panose="020B0604020202020204" pitchFamily="34" charset="0"/>
                <a:buChar char="•"/>
              </a:pPr>
              <a:r>
                <a:rPr kumimoji="1" lang="ja-JP" altLang="en-US" dirty="0"/>
                <a:t>セルフコントロ</a:t>
              </a:r>
              <a:r>
                <a:rPr kumimoji="1" lang="en-US" altLang="ja-JP" dirty="0"/>
                <a:t>-</a:t>
              </a:r>
              <a:r>
                <a:rPr kumimoji="1" lang="ja-JP" altLang="en-US" dirty="0"/>
                <a:t>ルの力（行動・感情ともに）</a:t>
              </a:r>
              <a:endParaRPr kumimoji="1" lang="en-US" altLang="ja-JP" dirty="0"/>
            </a:p>
            <a:p>
              <a:pPr marL="285750" indent="-285750">
                <a:buFont typeface="Arial" panose="020B0604020202020204" pitchFamily="34" charset="0"/>
                <a:buChar char="•"/>
              </a:pPr>
              <a:r>
                <a:rPr kumimoji="1" lang="ja-JP" altLang="en-US" dirty="0"/>
                <a:t>セルフコントロールのスキル</a:t>
              </a:r>
              <a:endParaRPr kumimoji="1" lang="en-US" altLang="ja-JP" dirty="0"/>
            </a:p>
            <a:p>
              <a:pPr marL="285750" indent="-285750">
                <a:buFont typeface="Arial" panose="020B0604020202020204" pitchFamily="34" charset="0"/>
                <a:buChar char="•"/>
              </a:pPr>
              <a:r>
                <a:rPr kumimoji="1" lang="ja-JP" altLang="en-US" dirty="0"/>
                <a:t>通常は年齢とともにスキルが向上する</a:t>
              </a:r>
              <a:endParaRPr kumimoji="1" lang="en-US" altLang="ja-JP" dirty="0"/>
            </a:p>
            <a:p>
              <a:pPr marL="285750" indent="-285750">
                <a:buFont typeface="Arial" panose="020B0604020202020204" pitchFamily="34" charset="0"/>
                <a:buChar char="•"/>
              </a:pPr>
              <a:r>
                <a:rPr kumimoji="1" lang="ja-JP" altLang="en-US" dirty="0"/>
                <a:t>適切な躾、社会的環境が必要</a:t>
              </a:r>
            </a:p>
          </p:txBody>
        </p:sp>
        <p:pic>
          <p:nvPicPr>
            <p:cNvPr id="24" name="図 23">
              <a:extLst>
                <a:ext uri="{FF2B5EF4-FFF2-40B4-BE49-F238E27FC236}">
                  <a16:creationId xmlns:a16="http://schemas.microsoft.com/office/drawing/2014/main" id="{7D7A8E74-FB05-4FF8-8C33-128F3FA1119D}"/>
                </a:ext>
              </a:extLst>
            </p:cNvPr>
            <p:cNvPicPr>
              <a:picLocks noChangeAspect="1"/>
            </p:cNvPicPr>
            <p:nvPr/>
          </p:nvPicPr>
          <p:blipFill>
            <a:blip r:embed="rId2"/>
            <a:stretch>
              <a:fillRect/>
            </a:stretch>
          </p:blipFill>
          <p:spPr>
            <a:xfrm>
              <a:off x="512372" y="1464004"/>
              <a:ext cx="953355" cy="1998412"/>
            </a:xfrm>
            <a:prstGeom prst="rect">
              <a:avLst/>
            </a:prstGeom>
          </p:spPr>
        </p:pic>
      </p:grpSp>
      <p:sp>
        <p:nvSpPr>
          <p:cNvPr id="11" name="減算記号 10">
            <a:extLst>
              <a:ext uri="{FF2B5EF4-FFF2-40B4-BE49-F238E27FC236}">
                <a16:creationId xmlns:a16="http://schemas.microsoft.com/office/drawing/2014/main" id="{E01BD0F3-2BC7-480D-8021-E719373B013E}"/>
              </a:ext>
            </a:extLst>
          </p:cNvPr>
          <p:cNvSpPr/>
          <p:nvPr/>
        </p:nvSpPr>
        <p:spPr>
          <a:xfrm rot="5400000">
            <a:off x="424725" y="1982822"/>
            <a:ext cx="990601" cy="510074"/>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矢印: 右 27">
            <a:extLst>
              <a:ext uri="{FF2B5EF4-FFF2-40B4-BE49-F238E27FC236}">
                <a16:creationId xmlns:a16="http://schemas.microsoft.com/office/drawing/2014/main" id="{E063FB82-3D48-4E86-89E8-4DB15B2D7E45}"/>
              </a:ext>
            </a:extLst>
          </p:cNvPr>
          <p:cNvSpPr/>
          <p:nvPr/>
        </p:nvSpPr>
        <p:spPr>
          <a:xfrm rot="12997816">
            <a:off x="3218966" y="6126317"/>
            <a:ext cx="1013927" cy="2177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9" name="図 28">
            <a:extLst>
              <a:ext uri="{FF2B5EF4-FFF2-40B4-BE49-F238E27FC236}">
                <a16:creationId xmlns:a16="http://schemas.microsoft.com/office/drawing/2014/main" id="{96889AA8-2A12-49F4-9B51-AD6F24A9A0B6}"/>
              </a:ext>
            </a:extLst>
          </p:cNvPr>
          <p:cNvPicPr>
            <a:picLocks noChangeAspect="1"/>
          </p:cNvPicPr>
          <p:nvPr/>
        </p:nvPicPr>
        <p:blipFill>
          <a:blip r:embed="rId2"/>
          <a:stretch>
            <a:fillRect/>
          </a:stretch>
        </p:blipFill>
        <p:spPr>
          <a:xfrm>
            <a:off x="5435049" y="4024987"/>
            <a:ext cx="1769081" cy="2690999"/>
          </a:xfrm>
          <a:prstGeom prst="rect">
            <a:avLst/>
          </a:prstGeom>
        </p:spPr>
      </p:pic>
      <p:sp>
        <p:nvSpPr>
          <p:cNvPr id="16" name="減算記号 15">
            <a:extLst>
              <a:ext uri="{FF2B5EF4-FFF2-40B4-BE49-F238E27FC236}">
                <a16:creationId xmlns:a16="http://schemas.microsoft.com/office/drawing/2014/main" id="{21D64315-6166-4AB9-A81B-6881AC2CF50C}"/>
              </a:ext>
            </a:extLst>
          </p:cNvPr>
          <p:cNvSpPr/>
          <p:nvPr/>
        </p:nvSpPr>
        <p:spPr>
          <a:xfrm rot="5400000">
            <a:off x="5576582" y="4751836"/>
            <a:ext cx="1197578" cy="510074"/>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0" name="テキスト ボックス 29">
            <a:extLst>
              <a:ext uri="{FF2B5EF4-FFF2-40B4-BE49-F238E27FC236}">
                <a16:creationId xmlns:a16="http://schemas.microsoft.com/office/drawing/2014/main" id="{F45B2A1B-959B-4FCF-8512-1B93FC0F9006}"/>
              </a:ext>
            </a:extLst>
          </p:cNvPr>
          <p:cNvSpPr txBox="1"/>
          <p:nvPr/>
        </p:nvSpPr>
        <p:spPr>
          <a:xfrm>
            <a:off x="7585611" y="4966110"/>
            <a:ext cx="4159559" cy="923330"/>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bodyPr>
          <a:lstStyle/>
          <a:p>
            <a:pPr marL="285750" indent="-285750">
              <a:buFont typeface="Arial" panose="020B0604020202020204" pitchFamily="34" charset="0"/>
              <a:buChar char="•"/>
            </a:pPr>
            <a:r>
              <a:rPr kumimoji="1" lang="ja-JP" altLang="en-US" dirty="0"/>
              <a:t>社会的コントロール</a:t>
            </a:r>
            <a:endParaRPr kumimoji="1" lang="en-US" altLang="ja-JP" dirty="0"/>
          </a:p>
          <a:p>
            <a:pPr marL="742950" lvl="1" indent="-285750">
              <a:buFont typeface="Arial" panose="020B0604020202020204" pitchFamily="34" charset="0"/>
              <a:buChar char="•"/>
            </a:pPr>
            <a:r>
              <a:rPr kumimoji="1" lang="ja-JP" altLang="en-US" dirty="0"/>
              <a:t>フォーマルコントロール</a:t>
            </a:r>
            <a:endParaRPr kumimoji="1" lang="en-US" altLang="ja-JP" dirty="0"/>
          </a:p>
          <a:p>
            <a:pPr marL="742950" lvl="1" indent="-285750">
              <a:buFont typeface="Arial" panose="020B0604020202020204" pitchFamily="34" charset="0"/>
              <a:buChar char="•"/>
            </a:pPr>
            <a:r>
              <a:rPr kumimoji="1" lang="ja-JP" altLang="en-US" dirty="0"/>
              <a:t>インフォーマルコントロール</a:t>
            </a:r>
          </a:p>
        </p:txBody>
      </p:sp>
      <p:sp>
        <p:nvSpPr>
          <p:cNvPr id="31" name="矢印: 右 30">
            <a:extLst>
              <a:ext uri="{FF2B5EF4-FFF2-40B4-BE49-F238E27FC236}">
                <a16:creationId xmlns:a16="http://schemas.microsoft.com/office/drawing/2014/main" id="{8B761354-5BAD-4C1B-A48E-9D4E4FB2CBA7}"/>
              </a:ext>
            </a:extLst>
          </p:cNvPr>
          <p:cNvSpPr/>
          <p:nvPr/>
        </p:nvSpPr>
        <p:spPr>
          <a:xfrm rot="5400000">
            <a:off x="5959351" y="4069335"/>
            <a:ext cx="393854" cy="2177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矢印: 右 31">
            <a:extLst>
              <a:ext uri="{FF2B5EF4-FFF2-40B4-BE49-F238E27FC236}">
                <a16:creationId xmlns:a16="http://schemas.microsoft.com/office/drawing/2014/main" id="{5209DC67-7F9C-41AD-8E3D-C8116C2D6152}"/>
              </a:ext>
            </a:extLst>
          </p:cNvPr>
          <p:cNvSpPr/>
          <p:nvPr/>
        </p:nvSpPr>
        <p:spPr>
          <a:xfrm rot="1866922">
            <a:off x="5179600" y="4461680"/>
            <a:ext cx="292014" cy="2177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矢印: 右 32">
            <a:extLst>
              <a:ext uri="{FF2B5EF4-FFF2-40B4-BE49-F238E27FC236}">
                <a16:creationId xmlns:a16="http://schemas.microsoft.com/office/drawing/2014/main" id="{17E9AFEC-B0ED-4BDB-9DFF-723B5BF0BE24}"/>
              </a:ext>
            </a:extLst>
          </p:cNvPr>
          <p:cNvSpPr/>
          <p:nvPr/>
        </p:nvSpPr>
        <p:spPr>
          <a:xfrm>
            <a:off x="5199281" y="5077732"/>
            <a:ext cx="366832" cy="2177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矢印: 右 33">
            <a:extLst>
              <a:ext uri="{FF2B5EF4-FFF2-40B4-BE49-F238E27FC236}">
                <a16:creationId xmlns:a16="http://schemas.microsoft.com/office/drawing/2014/main" id="{4F02DDE3-83D1-47F3-826B-D6F38D28442F}"/>
              </a:ext>
            </a:extLst>
          </p:cNvPr>
          <p:cNvSpPr/>
          <p:nvPr/>
        </p:nvSpPr>
        <p:spPr>
          <a:xfrm rot="8323910">
            <a:off x="6705009" y="4466671"/>
            <a:ext cx="338609" cy="2177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矢印: 右 34">
            <a:extLst>
              <a:ext uri="{FF2B5EF4-FFF2-40B4-BE49-F238E27FC236}">
                <a16:creationId xmlns:a16="http://schemas.microsoft.com/office/drawing/2014/main" id="{8EE96251-CAE1-477C-BEEE-6FCA93B1AABD}"/>
              </a:ext>
            </a:extLst>
          </p:cNvPr>
          <p:cNvSpPr/>
          <p:nvPr/>
        </p:nvSpPr>
        <p:spPr>
          <a:xfrm rot="10800000">
            <a:off x="6911255" y="5008695"/>
            <a:ext cx="347463" cy="2177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矢印: 右 35">
            <a:extLst>
              <a:ext uri="{FF2B5EF4-FFF2-40B4-BE49-F238E27FC236}">
                <a16:creationId xmlns:a16="http://schemas.microsoft.com/office/drawing/2014/main" id="{6346CB73-74D7-46A5-B27B-10FFB66C84F1}"/>
              </a:ext>
            </a:extLst>
          </p:cNvPr>
          <p:cNvSpPr/>
          <p:nvPr/>
        </p:nvSpPr>
        <p:spPr>
          <a:xfrm rot="19184375">
            <a:off x="5379503" y="5589560"/>
            <a:ext cx="453957" cy="2177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矢印: 右 36">
            <a:extLst>
              <a:ext uri="{FF2B5EF4-FFF2-40B4-BE49-F238E27FC236}">
                <a16:creationId xmlns:a16="http://schemas.microsoft.com/office/drawing/2014/main" id="{41A67A7E-65B2-4C8D-8F51-D899DC98F6CF}"/>
              </a:ext>
            </a:extLst>
          </p:cNvPr>
          <p:cNvSpPr/>
          <p:nvPr/>
        </p:nvSpPr>
        <p:spPr>
          <a:xfrm rot="12997816">
            <a:off x="6753043" y="5527519"/>
            <a:ext cx="277997" cy="2177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矢印: 下 37">
            <a:extLst>
              <a:ext uri="{FF2B5EF4-FFF2-40B4-BE49-F238E27FC236}">
                <a16:creationId xmlns:a16="http://schemas.microsoft.com/office/drawing/2014/main" id="{9AEACCA6-0A52-4CAA-ABA5-080CCFFEFFAA}"/>
              </a:ext>
            </a:extLst>
          </p:cNvPr>
          <p:cNvSpPr/>
          <p:nvPr/>
        </p:nvSpPr>
        <p:spPr>
          <a:xfrm>
            <a:off x="9353405" y="5889440"/>
            <a:ext cx="314106" cy="413673"/>
          </a:xfrm>
          <a:prstGeom prst="downArrow">
            <a:avLst/>
          </a:prstGeom>
          <a:solidFill>
            <a:schemeClr val="tx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テキスト ボックス 38">
            <a:extLst>
              <a:ext uri="{FF2B5EF4-FFF2-40B4-BE49-F238E27FC236}">
                <a16:creationId xmlns:a16="http://schemas.microsoft.com/office/drawing/2014/main" id="{586BE05F-E781-472F-8FB9-6999C2E7F989}"/>
              </a:ext>
            </a:extLst>
          </p:cNvPr>
          <p:cNvSpPr txBox="1"/>
          <p:nvPr/>
        </p:nvSpPr>
        <p:spPr>
          <a:xfrm>
            <a:off x="7740989" y="6303113"/>
            <a:ext cx="3906475" cy="584775"/>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kumimoji="1" lang="ja-JP" altLang="en-US" sz="3200" dirty="0"/>
              <a:t>教育の構造化</a:t>
            </a:r>
          </a:p>
        </p:txBody>
      </p:sp>
    </p:spTree>
    <p:extLst>
      <p:ext uri="{BB962C8B-B14F-4D97-AF65-F5344CB8AC3E}">
        <p14:creationId xmlns:p14="http://schemas.microsoft.com/office/powerpoint/2010/main" val="57582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ppt_x"/>
                                          </p:val>
                                        </p:tav>
                                        <p:tav tm="100000">
                                          <p:val>
                                            <p:strVal val="#ppt_x"/>
                                          </p:val>
                                        </p:tav>
                                      </p:tavLst>
                                    </p:anim>
                                    <p:anim calcmode="lin" valueType="num">
                                      <p:cBhvr additive="base">
                                        <p:cTn id="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7"/>
                                        </p:tgtEl>
                                        <p:attrNameLst>
                                          <p:attrName>style.visibility</p:attrName>
                                        </p:attrNameLst>
                                      </p:cBhvr>
                                      <p:to>
                                        <p:strVal val="visible"/>
                                      </p:to>
                                    </p:set>
                                    <p:anim calcmode="lin" valueType="num">
                                      <p:cBhvr additive="base">
                                        <p:cTn id="25" dur="500" fill="hold"/>
                                        <p:tgtEl>
                                          <p:spTgt spid="27"/>
                                        </p:tgtEl>
                                        <p:attrNameLst>
                                          <p:attrName>ppt_x</p:attrName>
                                        </p:attrNameLst>
                                      </p:cBhvr>
                                      <p:tavLst>
                                        <p:tav tm="0">
                                          <p:val>
                                            <p:strVal val="#ppt_x"/>
                                          </p:val>
                                        </p:tav>
                                        <p:tav tm="100000">
                                          <p:val>
                                            <p:strVal val="#ppt_x"/>
                                          </p:val>
                                        </p:tav>
                                      </p:tavLst>
                                    </p:anim>
                                    <p:anim calcmode="lin" valueType="num">
                                      <p:cBhvr additive="base">
                                        <p:cTn id="26"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additive="base">
                                        <p:cTn id="43" dur="500" fill="hold"/>
                                        <p:tgtEl>
                                          <p:spTgt spid="18"/>
                                        </p:tgtEl>
                                        <p:attrNameLst>
                                          <p:attrName>ppt_x</p:attrName>
                                        </p:attrNameLst>
                                      </p:cBhvr>
                                      <p:tavLst>
                                        <p:tav tm="0">
                                          <p:val>
                                            <p:strVal val="#ppt_x"/>
                                          </p:val>
                                        </p:tav>
                                        <p:tav tm="100000">
                                          <p:val>
                                            <p:strVal val="#ppt_x"/>
                                          </p:val>
                                        </p:tav>
                                      </p:tavLst>
                                    </p:anim>
                                    <p:anim calcmode="lin" valueType="num">
                                      <p:cBhvr additive="base">
                                        <p:cTn id="4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fill="hold"/>
                                        <p:tgtEl>
                                          <p:spTgt spid="19"/>
                                        </p:tgtEl>
                                        <p:attrNameLst>
                                          <p:attrName>ppt_x</p:attrName>
                                        </p:attrNameLst>
                                      </p:cBhvr>
                                      <p:tavLst>
                                        <p:tav tm="0">
                                          <p:val>
                                            <p:strVal val="#ppt_x"/>
                                          </p:val>
                                        </p:tav>
                                        <p:tav tm="100000">
                                          <p:val>
                                            <p:strVal val="#ppt_x"/>
                                          </p:val>
                                        </p:tav>
                                      </p:tavLst>
                                    </p:anim>
                                    <p:anim calcmode="lin" valueType="num">
                                      <p:cBhvr additive="base">
                                        <p:cTn id="5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2"/>
                                        </p:tgtEl>
                                        <p:attrNameLst>
                                          <p:attrName>style.visibility</p:attrName>
                                        </p:attrNameLst>
                                      </p:cBhvr>
                                      <p:to>
                                        <p:strVal val="visible"/>
                                      </p:to>
                                    </p:set>
                                    <p:anim calcmode="lin" valueType="num">
                                      <p:cBhvr additive="base">
                                        <p:cTn id="55" dur="500" fill="hold"/>
                                        <p:tgtEl>
                                          <p:spTgt spid="22"/>
                                        </p:tgtEl>
                                        <p:attrNameLst>
                                          <p:attrName>ppt_x</p:attrName>
                                        </p:attrNameLst>
                                      </p:cBhvr>
                                      <p:tavLst>
                                        <p:tav tm="0">
                                          <p:val>
                                            <p:strVal val="#ppt_x"/>
                                          </p:val>
                                        </p:tav>
                                        <p:tav tm="100000">
                                          <p:val>
                                            <p:strVal val="#ppt_x"/>
                                          </p:val>
                                        </p:tav>
                                      </p:tavLst>
                                    </p:anim>
                                    <p:anim calcmode="lin" valueType="num">
                                      <p:cBhvr additive="base">
                                        <p:cTn id="5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0"/>
                                        </p:tgtEl>
                                        <p:attrNameLst>
                                          <p:attrName>style.visibility</p:attrName>
                                        </p:attrNameLst>
                                      </p:cBhvr>
                                      <p:to>
                                        <p:strVal val="visible"/>
                                      </p:to>
                                    </p:set>
                                    <p:anim calcmode="lin" valueType="num">
                                      <p:cBhvr additive="base">
                                        <p:cTn id="61" dur="500" fill="hold"/>
                                        <p:tgtEl>
                                          <p:spTgt spid="20"/>
                                        </p:tgtEl>
                                        <p:attrNameLst>
                                          <p:attrName>ppt_x</p:attrName>
                                        </p:attrNameLst>
                                      </p:cBhvr>
                                      <p:tavLst>
                                        <p:tav tm="0">
                                          <p:val>
                                            <p:strVal val="#ppt_x"/>
                                          </p:val>
                                        </p:tav>
                                        <p:tav tm="100000">
                                          <p:val>
                                            <p:strVal val="#ppt_x"/>
                                          </p:val>
                                        </p:tav>
                                      </p:tavLst>
                                    </p:anim>
                                    <p:anim calcmode="lin" valueType="num">
                                      <p:cBhvr additive="base">
                                        <p:cTn id="6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21"/>
                                        </p:tgtEl>
                                        <p:attrNameLst>
                                          <p:attrName>style.visibility</p:attrName>
                                        </p:attrNameLst>
                                      </p:cBhvr>
                                      <p:to>
                                        <p:strVal val="visible"/>
                                      </p:to>
                                    </p:set>
                                    <p:anim calcmode="lin" valueType="num">
                                      <p:cBhvr additive="base">
                                        <p:cTn id="67" dur="500" fill="hold"/>
                                        <p:tgtEl>
                                          <p:spTgt spid="21"/>
                                        </p:tgtEl>
                                        <p:attrNameLst>
                                          <p:attrName>ppt_x</p:attrName>
                                        </p:attrNameLst>
                                      </p:cBhvr>
                                      <p:tavLst>
                                        <p:tav tm="0">
                                          <p:val>
                                            <p:strVal val="#ppt_x"/>
                                          </p:val>
                                        </p:tav>
                                        <p:tav tm="100000">
                                          <p:val>
                                            <p:strVal val="#ppt_x"/>
                                          </p:val>
                                        </p:tav>
                                      </p:tavLst>
                                    </p:anim>
                                    <p:anim calcmode="lin" valueType="num">
                                      <p:cBhvr additive="base">
                                        <p:cTn id="6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28"/>
                                        </p:tgtEl>
                                        <p:attrNameLst>
                                          <p:attrName>style.visibility</p:attrName>
                                        </p:attrNameLst>
                                      </p:cBhvr>
                                      <p:to>
                                        <p:strVal val="visible"/>
                                      </p:to>
                                    </p:set>
                                    <p:anim calcmode="lin" valueType="num">
                                      <p:cBhvr additive="base">
                                        <p:cTn id="73" dur="500" fill="hold"/>
                                        <p:tgtEl>
                                          <p:spTgt spid="28"/>
                                        </p:tgtEl>
                                        <p:attrNameLst>
                                          <p:attrName>ppt_x</p:attrName>
                                        </p:attrNameLst>
                                      </p:cBhvr>
                                      <p:tavLst>
                                        <p:tav tm="0">
                                          <p:val>
                                            <p:strVal val="#ppt_x"/>
                                          </p:val>
                                        </p:tav>
                                        <p:tav tm="100000">
                                          <p:val>
                                            <p:strVal val="#ppt_x"/>
                                          </p:val>
                                        </p:tav>
                                      </p:tavLst>
                                    </p:anim>
                                    <p:anim calcmode="lin" valueType="num">
                                      <p:cBhvr additive="base">
                                        <p:cTn id="74"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29"/>
                                        </p:tgtEl>
                                        <p:attrNameLst>
                                          <p:attrName>style.visibility</p:attrName>
                                        </p:attrNameLst>
                                      </p:cBhvr>
                                      <p:to>
                                        <p:strVal val="visible"/>
                                      </p:to>
                                    </p:set>
                                    <p:anim calcmode="lin" valueType="num">
                                      <p:cBhvr additive="base">
                                        <p:cTn id="79" dur="500" fill="hold"/>
                                        <p:tgtEl>
                                          <p:spTgt spid="29"/>
                                        </p:tgtEl>
                                        <p:attrNameLst>
                                          <p:attrName>ppt_x</p:attrName>
                                        </p:attrNameLst>
                                      </p:cBhvr>
                                      <p:tavLst>
                                        <p:tav tm="0">
                                          <p:val>
                                            <p:strVal val="#ppt_x"/>
                                          </p:val>
                                        </p:tav>
                                        <p:tav tm="100000">
                                          <p:val>
                                            <p:strVal val="#ppt_x"/>
                                          </p:val>
                                        </p:tav>
                                      </p:tavLst>
                                    </p:anim>
                                    <p:anim calcmode="lin" valueType="num">
                                      <p:cBhvr additive="base">
                                        <p:cTn id="80"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6"/>
                                        </p:tgtEl>
                                        <p:attrNameLst>
                                          <p:attrName>style.visibility</p:attrName>
                                        </p:attrNameLst>
                                      </p:cBhvr>
                                      <p:to>
                                        <p:strVal val="visible"/>
                                      </p:to>
                                    </p:set>
                                    <p:anim calcmode="lin" valueType="num">
                                      <p:cBhvr additive="base">
                                        <p:cTn id="85" dur="500" fill="hold"/>
                                        <p:tgtEl>
                                          <p:spTgt spid="16"/>
                                        </p:tgtEl>
                                        <p:attrNameLst>
                                          <p:attrName>ppt_x</p:attrName>
                                        </p:attrNameLst>
                                      </p:cBhvr>
                                      <p:tavLst>
                                        <p:tav tm="0">
                                          <p:val>
                                            <p:strVal val="#ppt_x"/>
                                          </p:val>
                                        </p:tav>
                                        <p:tav tm="100000">
                                          <p:val>
                                            <p:strVal val="#ppt_x"/>
                                          </p:val>
                                        </p:tav>
                                      </p:tavLst>
                                    </p:anim>
                                    <p:anim calcmode="lin" valueType="num">
                                      <p:cBhvr additive="base">
                                        <p:cTn id="8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31"/>
                                        </p:tgtEl>
                                        <p:attrNameLst>
                                          <p:attrName>style.visibility</p:attrName>
                                        </p:attrNameLst>
                                      </p:cBhvr>
                                      <p:to>
                                        <p:strVal val="visible"/>
                                      </p:to>
                                    </p:set>
                                    <p:anim calcmode="lin" valueType="num">
                                      <p:cBhvr additive="base">
                                        <p:cTn id="91" dur="500" fill="hold"/>
                                        <p:tgtEl>
                                          <p:spTgt spid="31"/>
                                        </p:tgtEl>
                                        <p:attrNameLst>
                                          <p:attrName>ppt_x</p:attrName>
                                        </p:attrNameLst>
                                      </p:cBhvr>
                                      <p:tavLst>
                                        <p:tav tm="0">
                                          <p:val>
                                            <p:strVal val="#ppt_x"/>
                                          </p:val>
                                        </p:tav>
                                        <p:tav tm="100000">
                                          <p:val>
                                            <p:strVal val="#ppt_x"/>
                                          </p:val>
                                        </p:tav>
                                      </p:tavLst>
                                    </p:anim>
                                    <p:anim calcmode="lin" valueType="num">
                                      <p:cBhvr additive="base">
                                        <p:cTn id="92" dur="500" fill="hold"/>
                                        <p:tgtEl>
                                          <p:spTgt spid="31"/>
                                        </p:tgtEl>
                                        <p:attrNameLst>
                                          <p:attrName>ppt_y</p:attrName>
                                        </p:attrNameLst>
                                      </p:cBhvr>
                                      <p:tavLst>
                                        <p:tav tm="0">
                                          <p:val>
                                            <p:strVal val="1+#ppt_h/2"/>
                                          </p:val>
                                        </p:tav>
                                        <p:tav tm="100000">
                                          <p:val>
                                            <p:strVal val="#ppt_y"/>
                                          </p:val>
                                        </p:tav>
                                      </p:tavLst>
                                    </p:anim>
                                  </p:childTnLst>
                                </p:cTn>
                              </p:par>
                              <p:par>
                                <p:cTn id="93" presetID="2" presetClass="entr" presetSubtype="4" fill="hold" grpId="0" nodeType="withEffect">
                                  <p:stCondLst>
                                    <p:cond delay="0"/>
                                  </p:stCondLst>
                                  <p:childTnLst>
                                    <p:set>
                                      <p:cBhvr>
                                        <p:cTn id="94" dur="1" fill="hold">
                                          <p:stCondLst>
                                            <p:cond delay="0"/>
                                          </p:stCondLst>
                                        </p:cTn>
                                        <p:tgtEl>
                                          <p:spTgt spid="32"/>
                                        </p:tgtEl>
                                        <p:attrNameLst>
                                          <p:attrName>style.visibility</p:attrName>
                                        </p:attrNameLst>
                                      </p:cBhvr>
                                      <p:to>
                                        <p:strVal val="visible"/>
                                      </p:to>
                                    </p:set>
                                    <p:anim calcmode="lin" valueType="num">
                                      <p:cBhvr additive="base">
                                        <p:cTn id="95" dur="500" fill="hold"/>
                                        <p:tgtEl>
                                          <p:spTgt spid="32"/>
                                        </p:tgtEl>
                                        <p:attrNameLst>
                                          <p:attrName>ppt_x</p:attrName>
                                        </p:attrNameLst>
                                      </p:cBhvr>
                                      <p:tavLst>
                                        <p:tav tm="0">
                                          <p:val>
                                            <p:strVal val="#ppt_x"/>
                                          </p:val>
                                        </p:tav>
                                        <p:tav tm="100000">
                                          <p:val>
                                            <p:strVal val="#ppt_x"/>
                                          </p:val>
                                        </p:tav>
                                      </p:tavLst>
                                    </p:anim>
                                    <p:anim calcmode="lin" valueType="num">
                                      <p:cBhvr additive="base">
                                        <p:cTn id="96" dur="500" fill="hold"/>
                                        <p:tgtEl>
                                          <p:spTgt spid="32"/>
                                        </p:tgtEl>
                                        <p:attrNameLst>
                                          <p:attrName>ppt_y</p:attrName>
                                        </p:attrNameLst>
                                      </p:cBhvr>
                                      <p:tavLst>
                                        <p:tav tm="0">
                                          <p:val>
                                            <p:strVal val="1+#ppt_h/2"/>
                                          </p:val>
                                        </p:tav>
                                        <p:tav tm="100000">
                                          <p:val>
                                            <p:strVal val="#ppt_y"/>
                                          </p:val>
                                        </p:tav>
                                      </p:tavLst>
                                    </p:anim>
                                  </p:childTnLst>
                                </p:cTn>
                              </p:par>
                              <p:par>
                                <p:cTn id="97" presetID="2" presetClass="entr" presetSubtype="4" fill="hold" grpId="0" nodeType="withEffect">
                                  <p:stCondLst>
                                    <p:cond delay="0"/>
                                  </p:stCondLst>
                                  <p:childTnLst>
                                    <p:set>
                                      <p:cBhvr>
                                        <p:cTn id="98" dur="1" fill="hold">
                                          <p:stCondLst>
                                            <p:cond delay="0"/>
                                          </p:stCondLst>
                                        </p:cTn>
                                        <p:tgtEl>
                                          <p:spTgt spid="33"/>
                                        </p:tgtEl>
                                        <p:attrNameLst>
                                          <p:attrName>style.visibility</p:attrName>
                                        </p:attrNameLst>
                                      </p:cBhvr>
                                      <p:to>
                                        <p:strVal val="visible"/>
                                      </p:to>
                                    </p:set>
                                    <p:anim calcmode="lin" valueType="num">
                                      <p:cBhvr additive="base">
                                        <p:cTn id="99" dur="500" fill="hold"/>
                                        <p:tgtEl>
                                          <p:spTgt spid="33"/>
                                        </p:tgtEl>
                                        <p:attrNameLst>
                                          <p:attrName>ppt_x</p:attrName>
                                        </p:attrNameLst>
                                      </p:cBhvr>
                                      <p:tavLst>
                                        <p:tav tm="0">
                                          <p:val>
                                            <p:strVal val="#ppt_x"/>
                                          </p:val>
                                        </p:tav>
                                        <p:tav tm="100000">
                                          <p:val>
                                            <p:strVal val="#ppt_x"/>
                                          </p:val>
                                        </p:tav>
                                      </p:tavLst>
                                    </p:anim>
                                    <p:anim calcmode="lin" valueType="num">
                                      <p:cBhvr additive="base">
                                        <p:cTn id="100" dur="500" fill="hold"/>
                                        <p:tgtEl>
                                          <p:spTgt spid="33"/>
                                        </p:tgtEl>
                                        <p:attrNameLst>
                                          <p:attrName>ppt_y</p:attrName>
                                        </p:attrNameLst>
                                      </p:cBhvr>
                                      <p:tavLst>
                                        <p:tav tm="0">
                                          <p:val>
                                            <p:strVal val="1+#ppt_h/2"/>
                                          </p:val>
                                        </p:tav>
                                        <p:tav tm="100000">
                                          <p:val>
                                            <p:strVal val="#ppt_y"/>
                                          </p:val>
                                        </p:tav>
                                      </p:tavLst>
                                    </p:anim>
                                  </p:childTnLst>
                                </p:cTn>
                              </p:par>
                              <p:par>
                                <p:cTn id="101" presetID="2" presetClass="entr" presetSubtype="4" fill="hold" grpId="0" nodeType="withEffect">
                                  <p:stCondLst>
                                    <p:cond delay="0"/>
                                  </p:stCondLst>
                                  <p:childTnLst>
                                    <p:set>
                                      <p:cBhvr>
                                        <p:cTn id="102" dur="1" fill="hold">
                                          <p:stCondLst>
                                            <p:cond delay="0"/>
                                          </p:stCondLst>
                                        </p:cTn>
                                        <p:tgtEl>
                                          <p:spTgt spid="36"/>
                                        </p:tgtEl>
                                        <p:attrNameLst>
                                          <p:attrName>style.visibility</p:attrName>
                                        </p:attrNameLst>
                                      </p:cBhvr>
                                      <p:to>
                                        <p:strVal val="visible"/>
                                      </p:to>
                                    </p:set>
                                    <p:anim calcmode="lin" valueType="num">
                                      <p:cBhvr additive="base">
                                        <p:cTn id="103" dur="500" fill="hold"/>
                                        <p:tgtEl>
                                          <p:spTgt spid="36"/>
                                        </p:tgtEl>
                                        <p:attrNameLst>
                                          <p:attrName>ppt_x</p:attrName>
                                        </p:attrNameLst>
                                      </p:cBhvr>
                                      <p:tavLst>
                                        <p:tav tm="0">
                                          <p:val>
                                            <p:strVal val="#ppt_x"/>
                                          </p:val>
                                        </p:tav>
                                        <p:tav tm="100000">
                                          <p:val>
                                            <p:strVal val="#ppt_x"/>
                                          </p:val>
                                        </p:tav>
                                      </p:tavLst>
                                    </p:anim>
                                    <p:anim calcmode="lin" valueType="num">
                                      <p:cBhvr additive="base">
                                        <p:cTn id="104" dur="500" fill="hold"/>
                                        <p:tgtEl>
                                          <p:spTgt spid="36"/>
                                        </p:tgtEl>
                                        <p:attrNameLst>
                                          <p:attrName>ppt_y</p:attrName>
                                        </p:attrNameLst>
                                      </p:cBhvr>
                                      <p:tavLst>
                                        <p:tav tm="0">
                                          <p:val>
                                            <p:strVal val="1+#ppt_h/2"/>
                                          </p:val>
                                        </p:tav>
                                        <p:tav tm="100000">
                                          <p:val>
                                            <p:strVal val="#ppt_y"/>
                                          </p:val>
                                        </p:tav>
                                      </p:tavLst>
                                    </p:anim>
                                  </p:childTnLst>
                                </p:cTn>
                              </p:par>
                              <p:par>
                                <p:cTn id="105" presetID="2" presetClass="entr" presetSubtype="4" fill="hold" grpId="0" nodeType="withEffect">
                                  <p:stCondLst>
                                    <p:cond delay="0"/>
                                  </p:stCondLst>
                                  <p:childTnLst>
                                    <p:set>
                                      <p:cBhvr>
                                        <p:cTn id="106" dur="1" fill="hold">
                                          <p:stCondLst>
                                            <p:cond delay="0"/>
                                          </p:stCondLst>
                                        </p:cTn>
                                        <p:tgtEl>
                                          <p:spTgt spid="34"/>
                                        </p:tgtEl>
                                        <p:attrNameLst>
                                          <p:attrName>style.visibility</p:attrName>
                                        </p:attrNameLst>
                                      </p:cBhvr>
                                      <p:to>
                                        <p:strVal val="visible"/>
                                      </p:to>
                                    </p:set>
                                    <p:anim calcmode="lin" valueType="num">
                                      <p:cBhvr additive="base">
                                        <p:cTn id="107" dur="500" fill="hold"/>
                                        <p:tgtEl>
                                          <p:spTgt spid="34"/>
                                        </p:tgtEl>
                                        <p:attrNameLst>
                                          <p:attrName>ppt_x</p:attrName>
                                        </p:attrNameLst>
                                      </p:cBhvr>
                                      <p:tavLst>
                                        <p:tav tm="0">
                                          <p:val>
                                            <p:strVal val="#ppt_x"/>
                                          </p:val>
                                        </p:tav>
                                        <p:tav tm="100000">
                                          <p:val>
                                            <p:strVal val="#ppt_x"/>
                                          </p:val>
                                        </p:tav>
                                      </p:tavLst>
                                    </p:anim>
                                    <p:anim calcmode="lin" valueType="num">
                                      <p:cBhvr additive="base">
                                        <p:cTn id="108" dur="500" fill="hold"/>
                                        <p:tgtEl>
                                          <p:spTgt spid="34"/>
                                        </p:tgtEl>
                                        <p:attrNameLst>
                                          <p:attrName>ppt_y</p:attrName>
                                        </p:attrNameLst>
                                      </p:cBhvr>
                                      <p:tavLst>
                                        <p:tav tm="0">
                                          <p:val>
                                            <p:strVal val="1+#ppt_h/2"/>
                                          </p:val>
                                        </p:tav>
                                        <p:tav tm="100000">
                                          <p:val>
                                            <p:strVal val="#ppt_y"/>
                                          </p:val>
                                        </p:tav>
                                      </p:tavLst>
                                    </p:anim>
                                  </p:childTnLst>
                                </p:cTn>
                              </p:par>
                              <p:par>
                                <p:cTn id="109" presetID="2" presetClass="entr" presetSubtype="4" fill="hold" grpId="0" nodeType="withEffect">
                                  <p:stCondLst>
                                    <p:cond delay="0"/>
                                  </p:stCondLst>
                                  <p:childTnLst>
                                    <p:set>
                                      <p:cBhvr>
                                        <p:cTn id="110" dur="1" fill="hold">
                                          <p:stCondLst>
                                            <p:cond delay="0"/>
                                          </p:stCondLst>
                                        </p:cTn>
                                        <p:tgtEl>
                                          <p:spTgt spid="35"/>
                                        </p:tgtEl>
                                        <p:attrNameLst>
                                          <p:attrName>style.visibility</p:attrName>
                                        </p:attrNameLst>
                                      </p:cBhvr>
                                      <p:to>
                                        <p:strVal val="visible"/>
                                      </p:to>
                                    </p:set>
                                    <p:anim calcmode="lin" valueType="num">
                                      <p:cBhvr additive="base">
                                        <p:cTn id="111" dur="500" fill="hold"/>
                                        <p:tgtEl>
                                          <p:spTgt spid="35"/>
                                        </p:tgtEl>
                                        <p:attrNameLst>
                                          <p:attrName>ppt_x</p:attrName>
                                        </p:attrNameLst>
                                      </p:cBhvr>
                                      <p:tavLst>
                                        <p:tav tm="0">
                                          <p:val>
                                            <p:strVal val="#ppt_x"/>
                                          </p:val>
                                        </p:tav>
                                        <p:tav tm="100000">
                                          <p:val>
                                            <p:strVal val="#ppt_x"/>
                                          </p:val>
                                        </p:tav>
                                      </p:tavLst>
                                    </p:anim>
                                    <p:anim calcmode="lin" valueType="num">
                                      <p:cBhvr additive="base">
                                        <p:cTn id="112" dur="500" fill="hold"/>
                                        <p:tgtEl>
                                          <p:spTgt spid="35"/>
                                        </p:tgtEl>
                                        <p:attrNameLst>
                                          <p:attrName>ppt_y</p:attrName>
                                        </p:attrNameLst>
                                      </p:cBhvr>
                                      <p:tavLst>
                                        <p:tav tm="0">
                                          <p:val>
                                            <p:strVal val="1+#ppt_h/2"/>
                                          </p:val>
                                        </p:tav>
                                        <p:tav tm="100000">
                                          <p:val>
                                            <p:strVal val="#ppt_y"/>
                                          </p:val>
                                        </p:tav>
                                      </p:tavLst>
                                    </p:anim>
                                  </p:childTnLst>
                                </p:cTn>
                              </p:par>
                              <p:par>
                                <p:cTn id="113" presetID="2" presetClass="entr" presetSubtype="4" fill="hold" grpId="0" nodeType="withEffect">
                                  <p:stCondLst>
                                    <p:cond delay="0"/>
                                  </p:stCondLst>
                                  <p:childTnLst>
                                    <p:set>
                                      <p:cBhvr>
                                        <p:cTn id="114" dur="1" fill="hold">
                                          <p:stCondLst>
                                            <p:cond delay="0"/>
                                          </p:stCondLst>
                                        </p:cTn>
                                        <p:tgtEl>
                                          <p:spTgt spid="37"/>
                                        </p:tgtEl>
                                        <p:attrNameLst>
                                          <p:attrName>style.visibility</p:attrName>
                                        </p:attrNameLst>
                                      </p:cBhvr>
                                      <p:to>
                                        <p:strVal val="visible"/>
                                      </p:to>
                                    </p:set>
                                    <p:anim calcmode="lin" valueType="num">
                                      <p:cBhvr additive="base">
                                        <p:cTn id="115" dur="500" fill="hold"/>
                                        <p:tgtEl>
                                          <p:spTgt spid="37"/>
                                        </p:tgtEl>
                                        <p:attrNameLst>
                                          <p:attrName>ppt_x</p:attrName>
                                        </p:attrNameLst>
                                      </p:cBhvr>
                                      <p:tavLst>
                                        <p:tav tm="0">
                                          <p:val>
                                            <p:strVal val="#ppt_x"/>
                                          </p:val>
                                        </p:tav>
                                        <p:tav tm="100000">
                                          <p:val>
                                            <p:strVal val="#ppt_x"/>
                                          </p:val>
                                        </p:tav>
                                      </p:tavLst>
                                    </p:anim>
                                    <p:anim calcmode="lin" valueType="num">
                                      <p:cBhvr additive="base">
                                        <p:cTn id="116"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4" fill="hold" grpId="0" nodeType="clickEffect">
                                  <p:stCondLst>
                                    <p:cond delay="0"/>
                                  </p:stCondLst>
                                  <p:childTnLst>
                                    <p:set>
                                      <p:cBhvr>
                                        <p:cTn id="120" dur="1" fill="hold">
                                          <p:stCondLst>
                                            <p:cond delay="0"/>
                                          </p:stCondLst>
                                        </p:cTn>
                                        <p:tgtEl>
                                          <p:spTgt spid="30"/>
                                        </p:tgtEl>
                                        <p:attrNameLst>
                                          <p:attrName>style.visibility</p:attrName>
                                        </p:attrNameLst>
                                      </p:cBhvr>
                                      <p:to>
                                        <p:strVal val="visible"/>
                                      </p:to>
                                    </p:set>
                                    <p:anim calcmode="lin" valueType="num">
                                      <p:cBhvr additive="base">
                                        <p:cTn id="121" dur="500" fill="hold"/>
                                        <p:tgtEl>
                                          <p:spTgt spid="30"/>
                                        </p:tgtEl>
                                        <p:attrNameLst>
                                          <p:attrName>ppt_x</p:attrName>
                                        </p:attrNameLst>
                                      </p:cBhvr>
                                      <p:tavLst>
                                        <p:tav tm="0">
                                          <p:val>
                                            <p:strVal val="#ppt_x"/>
                                          </p:val>
                                        </p:tav>
                                        <p:tav tm="100000">
                                          <p:val>
                                            <p:strVal val="#ppt_x"/>
                                          </p:val>
                                        </p:tav>
                                      </p:tavLst>
                                    </p:anim>
                                    <p:anim calcmode="lin" valueType="num">
                                      <p:cBhvr additive="base">
                                        <p:cTn id="122"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2" presetClass="entr" presetSubtype="4" fill="hold" grpId="0" nodeType="clickEffect">
                                  <p:stCondLst>
                                    <p:cond delay="0"/>
                                  </p:stCondLst>
                                  <p:childTnLst>
                                    <p:set>
                                      <p:cBhvr>
                                        <p:cTn id="126" dur="1" fill="hold">
                                          <p:stCondLst>
                                            <p:cond delay="0"/>
                                          </p:stCondLst>
                                        </p:cTn>
                                        <p:tgtEl>
                                          <p:spTgt spid="38"/>
                                        </p:tgtEl>
                                        <p:attrNameLst>
                                          <p:attrName>style.visibility</p:attrName>
                                        </p:attrNameLst>
                                      </p:cBhvr>
                                      <p:to>
                                        <p:strVal val="visible"/>
                                      </p:to>
                                    </p:set>
                                    <p:anim calcmode="lin" valueType="num">
                                      <p:cBhvr additive="base">
                                        <p:cTn id="127" dur="500" fill="hold"/>
                                        <p:tgtEl>
                                          <p:spTgt spid="38"/>
                                        </p:tgtEl>
                                        <p:attrNameLst>
                                          <p:attrName>ppt_x</p:attrName>
                                        </p:attrNameLst>
                                      </p:cBhvr>
                                      <p:tavLst>
                                        <p:tav tm="0">
                                          <p:val>
                                            <p:strVal val="#ppt_x"/>
                                          </p:val>
                                        </p:tav>
                                        <p:tav tm="100000">
                                          <p:val>
                                            <p:strVal val="#ppt_x"/>
                                          </p:val>
                                        </p:tav>
                                      </p:tavLst>
                                    </p:anim>
                                    <p:anim calcmode="lin" valueType="num">
                                      <p:cBhvr additive="base">
                                        <p:cTn id="128"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2" presetClass="entr" presetSubtype="4" fill="hold" grpId="0" nodeType="clickEffect">
                                  <p:stCondLst>
                                    <p:cond delay="0"/>
                                  </p:stCondLst>
                                  <p:childTnLst>
                                    <p:set>
                                      <p:cBhvr>
                                        <p:cTn id="132" dur="1" fill="hold">
                                          <p:stCondLst>
                                            <p:cond delay="0"/>
                                          </p:stCondLst>
                                        </p:cTn>
                                        <p:tgtEl>
                                          <p:spTgt spid="39"/>
                                        </p:tgtEl>
                                        <p:attrNameLst>
                                          <p:attrName>style.visibility</p:attrName>
                                        </p:attrNameLst>
                                      </p:cBhvr>
                                      <p:to>
                                        <p:strVal val="visible"/>
                                      </p:to>
                                    </p:set>
                                    <p:anim calcmode="lin" valueType="num">
                                      <p:cBhvr additive="base">
                                        <p:cTn id="133" dur="500" fill="hold"/>
                                        <p:tgtEl>
                                          <p:spTgt spid="39"/>
                                        </p:tgtEl>
                                        <p:attrNameLst>
                                          <p:attrName>ppt_x</p:attrName>
                                        </p:attrNameLst>
                                      </p:cBhvr>
                                      <p:tavLst>
                                        <p:tav tm="0">
                                          <p:val>
                                            <p:strVal val="#ppt_x"/>
                                          </p:val>
                                        </p:tav>
                                        <p:tav tm="100000">
                                          <p:val>
                                            <p:strVal val="#ppt_x"/>
                                          </p:val>
                                        </p:tav>
                                      </p:tavLst>
                                    </p:anim>
                                    <p:anim calcmode="lin" valueType="num">
                                      <p:cBhvr additive="base">
                                        <p:cTn id="134"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7" grpId="0" animBg="1"/>
      <p:bldP spid="18" grpId="0" animBg="1"/>
      <p:bldP spid="19" grpId="0" animBg="1"/>
      <p:bldP spid="20" grpId="0" animBg="1"/>
      <p:bldP spid="21" grpId="0" animBg="1"/>
      <p:bldP spid="22" grpId="0" animBg="1"/>
      <p:bldP spid="11" grpId="0" animBg="1"/>
      <p:bldP spid="28" grpId="0" animBg="1"/>
      <p:bldP spid="16"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7F41FBC-09D2-42C3-A517-1C7850DFF454}"/>
              </a:ext>
            </a:extLst>
          </p:cNvPr>
          <p:cNvSpPr>
            <a:spLocks noGrp="1"/>
          </p:cNvSpPr>
          <p:nvPr>
            <p:ph type="title"/>
          </p:nvPr>
        </p:nvSpPr>
        <p:spPr/>
        <p:txBody>
          <a:bodyPr/>
          <a:lstStyle/>
          <a:p>
            <a:endParaRPr kumimoji="1" lang="ja-JP" altLang="en-US"/>
          </a:p>
        </p:txBody>
      </p:sp>
      <p:sp>
        <p:nvSpPr>
          <p:cNvPr id="3" name="スライド番号プレースホルダー 2">
            <a:extLst>
              <a:ext uri="{FF2B5EF4-FFF2-40B4-BE49-F238E27FC236}">
                <a16:creationId xmlns:a16="http://schemas.microsoft.com/office/drawing/2014/main" id="{10C40EE0-BCE3-4173-B1AE-BF96E9FF188A}"/>
              </a:ext>
            </a:extLst>
          </p:cNvPr>
          <p:cNvSpPr>
            <a:spLocks noGrp="1"/>
          </p:cNvSpPr>
          <p:nvPr>
            <p:ph type="sldNum" sz="quarter" idx="12"/>
          </p:nvPr>
        </p:nvSpPr>
        <p:spPr/>
        <p:txBody>
          <a:bodyPr/>
          <a:lstStyle/>
          <a:p>
            <a:fld id="{AA7C8AD4-A2A5-4E3F-92F9-1CE82135ED5E}" type="slidenum">
              <a:rPr lang="en-US" altLang="ja-JP" smtClean="0"/>
              <a:pPr/>
              <a:t>42</a:t>
            </a:fld>
            <a:endParaRPr lang="en-US" altLang="ja-JP"/>
          </a:p>
        </p:txBody>
      </p:sp>
      <p:sp>
        <p:nvSpPr>
          <p:cNvPr id="4" name="テキスト ボックス 3">
            <a:extLst>
              <a:ext uri="{FF2B5EF4-FFF2-40B4-BE49-F238E27FC236}">
                <a16:creationId xmlns:a16="http://schemas.microsoft.com/office/drawing/2014/main" id="{5ACB0FDC-1CA2-4C7A-AAC8-935C535B6B72}"/>
              </a:ext>
            </a:extLst>
          </p:cNvPr>
          <p:cNvSpPr txBox="1"/>
          <p:nvPr/>
        </p:nvSpPr>
        <p:spPr>
          <a:xfrm>
            <a:off x="251284" y="2317411"/>
            <a:ext cx="11621955" cy="1107996"/>
          </a:xfrm>
          <a:prstGeom prst="rect">
            <a:avLst/>
          </a:prstGeom>
          <a:noFill/>
        </p:spPr>
        <p:txBody>
          <a:bodyPr wrap="square" rtlCol="0">
            <a:spAutoFit/>
          </a:bodyPr>
          <a:lstStyle/>
          <a:p>
            <a:r>
              <a:rPr kumimoji="1" lang="ja-JP" altLang="en-US" sz="6600" dirty="0"/>
              <a:t>教育の構造化≒認知行動療法</a:t>
            </a:r>
          </a:p>
        </p:txBody>
      </p:sp>
    </p:spTree>
    <p:extLst>
      <p:ext uri="{BB962C8B-B14F-4D97-AF65-F5344CB8AC3E}">
        <p14:creationId xmlns:p14="http://schemas.microsoft.com/office/powerpoint/2010/main" val="15627148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タイトル 1">
            <a:extLst>
              <a:ext uri="{FF2B5EF4-FFF2-40B4-BE49-F238E27FC236}">
                <a16:creationId xmlns:a16="http://schemas.microsoft.com/office/drawing/2014/main" id="{91CE1C4A-2443-4345-BB66-4B5DBCBB0201}"/>
              </a:ext>
            </a:extLst>
          </p:cNvPr>
          <p:cNvSpPr>
            <a:spLocks noGrp="1" noChangeArrowheads="1"/>
          </p:cNvSpPr>
          <p:nvPr>
            <p:ph type="title"/>
          </p:nvPr>
        </p:nvSpPr>
        <p:spPr>
          <a:xfrm>
            <a:off x="1714500" y="550863"/>
            <a:ext cx="8763000" cy="685800"/>
          </a:xfrm>
        </p:spPr>
        <p:txBody>
          <a:bodyPr/>
          <a:lstStyle/>
          <a:p>
            <a:r>
              <a:rPr kumimoji="1" lang="ja-JP" altLang="en-US">
                <a:ea typeface="ＭＳ Ｐゴシック" panose="020B0600070205080204" pitchFamily="50" charset="-128"/>
              </a:rPr>
              <a:t>なぜ認知行動療法？</a:t>
            </a:r>
          </a:p>
        </p:txBody>
      </p:sp>
      <p:sp>
        <p:nvSpPr>
          <p:cNvPr id="53251" name="コンテンツ プレースホルダー 2">
            <a:extLst>
              <a:ext uri="{FF2B5EF4-FFF2-40B4-BE49-F238E27FC236}">
                <a16:creationId xmlns:a16="http://schemas.microsoft.com/office/drawing/2014/main" id="{251C25AF-ED0E-445D-B5CF-F42A95B09A6A}"/>
              </a:ext>
            </a:extLst>
          </p:cNvPr>
          <p:cNvSpPr>
            <a:spLocks noGrp="1" noChangeArrowheads="1"/>
          </p:cNvSpPr>
          <p:nvPr>
            <p:ph idx="1"/>
          </p:nvPr>
        </p:nvSpPr>
        <p:spPr/>
        <p:txBody>
          <a:bodyPr/>
          <a:lstStyle/>
          <a:p>
            <a:endParaRPr kumimoji="1" lang="ja-JP" altLang="en-US" dirty="0">
              <a:ea typeface="ＭＳ Ｐゴシック" panose="020B0600070205080204" pitchFamily="50" charset="-128"/>
            </a:endParaRPr>
          </a:p>
        </p:txBody>
      </p:sp>
      <p:sp>
        <p:nvSpPr>
          <p:cNvPr id="4" name="四角形: 角を丸くする 3">
            <a:extLst>
              <a:ext uri="{FF2B5EF4-FFF2-40B4-BE49-F238E27FC236}">
                <a16:creationId xmlns:a16="http://schemas.microsoft.com/office/drawing/2014/main" id="{F0258C9A-B23E-4CBF-B0A7-A5C48D941582}"/>
              </a:ext>
            </a:extLst>
          </p:cNvPr>
          <p:cNvSpPr/>
          <p:nvPr/>
        </p:nvSpPr>
        <p:spPr bwMode="auto">
          <a:xfrm>
            <a:off x="3657600" y="5715000"/>
            <a:ext cx="5638800" cy="1143000"/>
          </a:xfrm>
          <a:prstGeom prst="roundRect">
            <a:avLst/>
          </a:prstGeom>
          <a:solidFill>
            <a:srgbClr val="FF0000"/>
          </a:solidFill>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defTabSz="914400" eaLnBrk="0" fontAlgn="base" hangingPunct="0">
              <a:spcBef>
                <a:spcPct val="0"/>
              </a:spcBef>
              <a:spcAft>
                <a:spcPct val="0"/>
              </a:spcAft>
              <a:defRPr/>
            </a:pPr>
            <a:r>
              <a:rPr lang="ja-JP" altLang="en-US" sz="4400">
                <a:solidFill>
                  <a:srgbClr val="FFFFFF"/>
                </a:solidFill>
                <a:ea typeface="ＭＳ Ｐゴシック" panose="020B0600070205080204" pitchFamily="50" charset="-128"/>
              </a:rPr>
              <a:t>問題行動</a:t>
            </a:r>
          </a:p>
        </p:txBody>
      </p:sp>
      <p:sp>
        <p:nvSpPr>
          <p:cNvPr id="5" name="四角形: 角を丸くする 4">
            <a:extLst>
              <a:ext uri="{FF2B5EF4-FFF2-40B4-BE49-F238E27FC236}">
                <a16:creationId xmlns:a16="http://schemas.microsoft.com/office/drawing/2014/main" id="{F00BAB79-8BD3-4B84-86BD-CC99F00F59CB}"/>
              </a:ext>
            </a:extLst>
          </p:cNvPr>
          <p:cNvSpPr/>
          <p:nvPr/>
        </p:nvSpPr>
        <p:spPr bwMode="auto">
          <a:xfrm>
            <a:off x="4191000" y="1371601"/>
            <a:ext cx="609600" cy="3268663"/>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defTabSz="914400" eaLnBrk="0" fontAlgn="base" hangingPunct="0">
              <a:spcBef>
                <a:spcPct val="0"/>
              </a:spcBef>
              <a:spcAft>
                <a:spcPct val="0"/>
              </a:spcAft>
              <a:defRPr/>
            </a:pPr>
            <a:r>
              <a:rPr lang="ja-JP" altLang="en-US" dirty="0">
                <a:solidFill>
                  <a:srgbClr val="000000"/>
                </a:solidFill>
                <a:effectLst>
                  <a:outerShdw blurRad="38100" dist="38100" dir="2700000" algn="tl">
                    <a:srgbClr val="FFFFFF"/>
                  </a:outerShdw>
                </a:effectLst>
                <a:ea typeface="ＭＳ Ｐゴシック" panose="020B0600070205080204" pitchFamily="50" charset="-128"/>
              </a:rPr>
              <a:t>発達の問題</a:t>
            </a:r>
          </a:p>
        </p:txBody>
      </p:sp>
      <p:sp>
        <p:nvSpPr>
          <p:cNvPr id="8" name="四角形: 角を丸くする 7">
            <a:extLst>
              <a:ext uri="{FF2B5EF4-FFF2-40B4-BE49-F238E27FC236}">
                <a16:creationId xmlns:a16="http://schemas.microsoft.com/office/drawing/2014/main" id="{54E9CF05-6AEB-4852-A569-C3C1FCAFC2C7}"/>
              </a:ext>
            </a:extLst>
          </p:cNvPr>
          <p:cNvSpPr/>
          <p:nvPr/>
        </p:nvSpPr>
        <p:spPr bwMode="auto">
          <a:xfrm>
            <a:off x="7038975" y="1379539"/>
            <a:ext cx="647700" cy="3260725"/>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defTabSz="914400" eaLnBrk="0" fontAlgn="base" hangingPunct="0">
              <a:spcBef>
                <a:spcPct val="0"/>
              </a:spcBef>
              <a:spcAft>
                <a:spcPct val="0"/>
              </a:spcAft>
              <a:defRPr/>
            </a:pPr>
            <a:r>
              <a:rPr lang="ja-JP" altLang="en-US">
                <a:solidFill>
                  <a:srgbClr val="000000"/>
                </a:solidFill>
                <a:effectLst>
                  <a:outerShdw blurRad="38100" dist="38100" dir="2700000" algn="tl">
                    <a:srgbClr val="FFFFFF"/>
                  </a:outerShdw>
                </a:effectLst>
                <a:ea typeface="ＭＳ Ｐゴシック" panose="020B0600070205080204" pitchFamily="50" charset="-128"/>
              </a:rPr>
              <a:t>何らかの精神障害</a:t>
            </a:r>
          </a:p>
        </p:txBody>
      </p:sp>
      <p:sp>
        <p:nvSpPr>
          <p:cNvPr id="9" name="四角形: 角を丸くする 8">
            <a:extLst>
              <a:ext uri="{FF2B5EF4-FFF2-40B4-BE49-F238E27FC236}">
                <a16:creationId xmlns:a16="http://schemas.microsoft.com/office/drawing/2014/main" id="{367F65E4-DB76-421C-9599-A885CDF2D1C1}"/>
              </a:ext>
            </a:extLst>
          </p:cNvPr>
          <p:cNvSpPr/>
          <p:nvPr/>
        </p:nvSpPr>
        <p:spPr bwMode="auto">
          <a:xfrm>
            <a:off x="5595938" y="1379539"/>
            <a:ext cx="647700" cy="3260725"/>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defTabSz="914400" eaLnBrk="0" fontAlgn="base" hangingPunct="0">
              <a:spcBef>
                <a:spcPct val="0"/>
              </a:spcBef>
              <a:spcAft>
                <a:spcPct val="0"/>
              </a:spcAft>
              <a:defRPr/>
            </a:pPr>
            <a:r>
              <a:rPr lang="ja-JP" altLang="en-US">
                <a:solidFill>
                  <a:srgbClr val="000000"/>
                </a:solidFill>
                <a:effectLst>
                  <a:outerShdw blurRad="38100" dist="38100" dir="2700000" algn="tl">
                    <a:srgbClr val="FFFFFF"/>
                  </a:outerShdw>
                </a:effectLst>
                <a:ea typeface="ＭＳ Ｐゴシック" panose="020B0600070205080204" pitchFamily="50" charset="-128"/>
              </a:rPr>
              <a:t>感情爆発の障害</a:t>
            </a:r>
          </a:p>
        </p:txBody>
      </p:sp>
      <p:sp>
        <p:nvSpPr>
          <p:cNvPr id="10" name="四角形: 角を丸くする 9">
            <a:extLst>
              <a:ext uri="{FF2B5EF4-FFF2-40B4-BE49-F238E27FC236}">
                <a16:creationId xmlns:a16="http://schemas.microsoft.com/office/drawing/2014/main" id="{42A9DC42-BCB5-426E-869A-CAD89332E321}"/>
              </a:ext>
            </a:extLst>
          </p:cNvPr>
          <p:cNvSpPr/>
          <p:nvPr/>
        </p:nvSpPr>
        <p:spPr bwMode="auto">
          <a:xfrm>
            <a:off x="8382000" y="1379538"/>
            <a:ext cx="647700" cy="3268662"/>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eaVert"/>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defTabSz="914400" eaLnBrk="0" fontAlgn="base" hangingPunct="0">
              <a:spcBef>
                <a:spcPct val="0"/>
              </a:spcBef>
              <a:spcAft>
                <a:spcPct val="0"/>
              </a:spcAft>
              <a:defRPr/>
            </a:pPr>
            <a:r>
              <a:rPr lang="ja-JP" altLang="en-US">
                <a:solidFill>
                  <a:srgbClr val="000000"/>
                </a:solidFill>
                <a:effectLst>
                  <a:outerShdw blurRad="38100" dist="38100" dir="2700000" algn="tl">
                    <a:srgbClr val="FFFFFF"/>
                  </a:outerShdw>
                </a:effectLst>
                <a:ea typeface="ＭＳ Ｐゴシック" panose="020B0600070205080204" pitchFamily="50" charset="-128"/>
              </a:rPr>
              <a:t>パーソナリティの問題</a:t>
            </a:r>
          </a:p>
        </p:txBody>
      </p:sp>
      <p:sp>
        <p:nvSpPr>
          <p:cNvPr id="53257" name="矢印: 上下 10">
            <a:extLst>
              <a:ext uri="{FF2B5EF4-FFF2-40B4-BE49-F238E27FC236}">
                <a16:creationId xmlns:a16="http://schemas.microsoft.com/office/drawing/2014/main" id="{7164324A-7231-4978-AE95-E8C4E2212F08}"/>
              </a:ext>
            </a:extLst>
          </p:cNvPr>
          <p:cNvSpPr>
            <a:spLocks noChangeArrowheads="1"/>
          </p:cNvSpPr>
          <p:nvPr/>
        </p:nvSpPr>
        <p:spPr bwMode="auto">
          <a:xfrm>
            <a:off x="4395788" y="4648200"/>
            <a:ext cx="228600" cy="1066800"/>
          </a:xfrm>
          <a:prstGeom prst="upDownArrow">
            <a:avLst>
              <a:gd name="adj1" fmla="val 50000"/>
              <a:gd name="adj2" fmla="val 49994"/>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Font typeface="Wingdings" panose="05000000000000000000" pitchFamily="2" charset="2"/>
              <a:buChar char=""/>
              <a:defRPr sz="2400">
                <a:solidFill>
                  <a:schemeClr val="tx1"/>
                </a:solidFill>
                <a:latin typeface="Arial" panose="020B0604020202020204" pitchFamily="34" charset="0"/>
              </a:defRPr>
            </a:lvl1pPr>
            <a:lvl2pPr marL="742950" indent="-285750">
              <a:spcBef>
                <a:spcPct val="20000"/>
              </a:spcBef>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SzPct val="80000"/>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SzPct val="80000"/>
              <a:buFont typeface="Wingdings" panose="05000000000000000000" pitchFamily="2" charset="2"/>
              <a:buChar char="§"/>
              <a:defRPr sz="2400">
                <a:solidFill>
                  <a:schemeClr val="tx1"/>
                </a:solidFill>
                <a:latin typeface="Arial" panose="020B0604020202020204" pitchFamily="34" charset="0"/>
              </a:defRPr>
            </a:lvl4pPr>
            <a:lvl5pPr marL="2057400" indent="-228600">
              <a:spcBef>
                <a:spcPct val="20000"/>
              </a:spcBef>
              <a:buFont typeface="Wingdings" panose="05000000000000000000" pitchFamily="2" charset="2"/>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9pPr>
          </a:lstStyle>
          <a:p>
            <a:pPr defTabSz="914400" eaLnBrk="0" fontAlgn="base" hangingPunct="0">
              <a:spcBef>
                <a:spcPct val="0"/>
              </a:spcBef>
              <a:spcAft>
                <a:spcPct val="0"/>
              </a:spcAft>
              <a:buNone/>
            </a:pPr>
            <a:endParaRPr lang="ja-JP" altLang="en-US">
              <a:solidFill>
                <a:srgbClr val="000000"/>
              </a:solidFill>
              <a:latin typeface="Times" panose="02020603050405020304" pitchFamily="18" charset="0"/>
              <a:ea typeface="ＭＳ Ｐゴシック" panose="020B0600070205080204" pitchFamily="50" charset="-128"/>
            </a:endParaRPr>
          </a:p>
        </p:txBody>
      </p:sp>
      <p:sp>
        <p:nvSpPr>
          <p:cNvPr id="53258" name="矢印: 上下 11">
            <a:extLst>
              <a:ext uri="{FF2B5EF4-FFF2-40B4-BE49-F238E27FC236}">
                <a16:creationId xmlns:a16="http://schemas.microsoft.com/office/drawing/2014/main" id="{F34987B4-8337-4581-91B2-C5E3E4DDA80D}"/>
              </a:ext>
            </a:extLst>
          </p:cNvPr>
          <p:cNvSpPr>
            <a:spLocks noChangeArrowheads="1"/>
          </p:cNvSpPr>
          <p:nvPr/>
        </p:nvSpPr>
        <p:spPr bwMode="auto">
          <a:xfrm>
            <a:off x="5827713" y="4652963"/>
            <a:ext cx="228600" cy="1066800"/>
          </a:xfrm>
          <a:prstGeom prst="upDownArrow">
            <a:avLst>
              <a:gd name="adj1" fmla="val 50000"/>
              <a:gd name="adj2" fmla="val 49994"/>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Font typeface="Wingdings" panose="05000000000000000000" pitchFamily="2" charset="2"/>
              <a:buChar char=""/>
              <a:defRPr sz="2400">
                <a:solidFill>
                  <a:schemeClr val="tx1"/>
                </a:solidFill>
                <a:latin typeface="Arial" panose="020B0604020202020204" pitchFamily="34" charset="0"/>
              </a:defRPr>
            </a:lvl1pPr>
            <a:lvl2pPr marL="742950" indent="-285750">
              <a:spcBef>
                <a:spcPct val="20000"/>
              </a:spcBef>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SzPct val="80000"/>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SzPct val="80000"/>
              <a:buFont typeface="Wingdings" panose="05000000000000000000" pitchFamily="2" charset="2"/>
              <a:buChar char="§"/>
              <a:defRPr sz="2400">
                <a:solidFill>
                  <a:schemeClr val="tx1"/>
                </a:solidFill>
                <a:latin typeface="Arial" panose="020B0604020202020204" pitchFamily="34" charset="0"/>
              </a:defRPr>
            </a:lvl4pPr>
            <a:lvl5pPr marL="2057400" indent="-228600">
              <a:spcBef>
                <a:spcPct val="20000"/>
              </a:spcBef>
              <a:buFont typeface="Wingdings" panose="05000000000000000000" pitchFamily="2" charset="2"/>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9pPr>
          </a:lstStyle>
          <a:p>
            <a:pPr defTabSz="914400" eaLnBrk="0" fontAlgn="base" hangingPunct="0">
              <a:spcBef>
                <a:spcPct val="0"/>
              </a:spcBef>
              <a:spcAft>
                <a:spcPct val="0"/>
              </a:spcAft>
              <a:buNone/>
            </a:pPr>
            <a:endParaRPr lang="ja-JP" altLang="en-US">
              <a:solidFill>
                <a:srgbClr val="000000"/>
              </a:solidFill>
              <a:latin typeface="Times" panose="02020603050405020304" pitchFamily="18" charset="0"/>
              <a:ea typeface="ＭＳ Ｐゴシック" panose="020B0600070205080204" pitchFamily="50" charset="-128"/>
            </a:endParaRPr>
          </a:p>
        </p:txBody>
      </p:sp>
      <p:sp>
        <p:nvSpPr>
          <p:cNvPr id="53259" name="矢印: 上下 12">
            <a:extLst>
              <a:ext uri="{FF2B5EF4-FFF2-40B4-BE49-F238E27FC236}">
                <a16:creationId xmlns:a16="http://schemas.microsoft.com/office/drawing/2014/main" id="{C5596960-14F9-4C09-9DA0-2F9F39506A6E}"/>
              </a:ext>
            </a:extLst>
          </p:cNvPr>
          <p:cNvSpPr>
            <a:spLocks noChangeArrowheads="1"/>
          </p:cNvSpPr>
          <p:nvPr/>
        </p:nvSpPr>
        <p:spPr bwMode="auto">
          <a:xfrm>
            <a:off x="7248525" y="4648200"/>
            <a:ext cx="228600" cy="1066800"/>
          </a:xfrm>
          <a:prstGeom prst="upDownArrow">
            <a:avLst>
              <a:gd name="adj1" fmla="val 50000"/>
              <a:gd name="adj2" fmla="val 49994"/>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Font typeface="Wingdings" panose="05000000000000000000" pitchFamily="2" charset="2"/>
              <a:buChar char=""/>
              <a:defRPr sz="2400">
                <a:solidFill>
                  <a:schemeClr val="tx1"/>
                </a:solidFill>
                <a:latin typeface="Arial" panose="020B0604020202020204" pitchFamily="34" charset="0"/>
              </a:defRPr>
            </a:lvl1pPr>
            <a:lvl2pPr marL="742950" indent="-285750">
              <a:spcBef>
                <a:spcPct val="20000"/>
              </a:spcBef>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SzPct val="80000"/>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SzPct val="80000"/>
              <a:buFont typeface="Wingdings" panose="05000000000000000000" pitchFamily="2" charset="2"/>
              <a:buChar char="§"/>
              <a:defRPr sz="2400">
                <a:solidFill>
                  <a:schemeClr val="tx1"/>
                </a:solidFill>
                <a:latin typeface="Arial" panose="020B0604020202020204" pitchFamily="34" charset="0"/>
              </a:defRPr>
            </a:lvl4pPr>
            <a:lvl5pPr marL="2057400" indent="-228600">
              <a:spcBef>
                <a:spcPct val="20000"/>
              </a:spcBef>
              <a:buFont typeface="Wingdings" panose="05000000000000000000" pitchFamily="2" charset="2"/>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9pPr>
          </a:lstStyle>
          <a:p>
            <a:pPr defTabSz="914400" eaLnBrk="0" fontAlgn="base" hangingPunct="0">
              <a:spcBef>
                <a:spcPct val="0"/>
              </a:spcBef>
              <a:spcAft>
                <a:spcPct val="0"/>
              </a:spcAft>
              <a:buNone/>
            </a:pPr>
            <a:endParaRPr lang="ja-JP" altLang="en-US">
              <a:solidFill>
                <a:srgbClr val="000000"/>
              </a:solidFill>
              <a:latin typeface="Times" panose="02020603050405020304" pitchFamily="18" charset="0"/>
              <a:ea typeface="ＭＳ Ｐゴシック" panose="020B0600070205080204" pitchFamily="50" charset="-128"/>
            </a:endParaRPr>
          </a:p>
        </p:txBody>
      </p:sp>
      <p:sp>
        <p:nvSpPr>
          <p:cNvPr id="53260" name="矢印: 上下 13">
            <a:extLst>
              <a:ext uri="{FF2B5EF4-FFF2-40B4-BE49-F238E27FC236}">
                <a16:creationId xmlns:a16="http://schemas.microsoft.com/office/drawing/2014/main" id="{DBD93F53-094F-4EE5-BD29-ED17A441D608}"/>
              </a:ext>
            </a:extLst>
          </p:cNvPr>
          <p:cNvSpPr>
            <a:spLocks noChangeArrowheads="1"/>
          </p:cNvSpPr>
          <p:nvPr/>
        </p:nvSpPr>
        <p:spPr bwMode="auto">
          <a:xfrm>
            <a:off x="8591550" y="4648200"/>
            <a:ext cx="228600" cy="1066800"/>
          </a:xfrm>
          <a:prstGeom prst="upDownArrow">
            <a:avLst>
              <a:gd name="adj1" fmla="val 50000"/>
              <a:gd name="adj2" fmla="val 49994"/>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Font typeface="Wingdings" panose="05000000000000000000" pitchFamily="2" charset="2"/>
              <a:buChar char=""/>
              <a:defRPr sz="2400">
                <a:solidFill>
                  <a:schemeClr val="tx1"/>
                </a:solidFill>
                <a:latin typeface="Arial" panose="020B0604020202020204" pitchFamily="34" charset="0"/>
              </a:defRPr>
            </a:lvl1pPr>
            <a:lvl2pPr marL="742950" indent="-285750">
              <a:spcBef>
                <a:spcPct val="20000"/>
              </a:spcBef>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SzPct val="80000"/>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SzPct val="80000"/>
              <a:buFont typeface="Wingdings" panose="05000000000000000000" pitchFamily="2" charset="2"/>
              <a:buChar char="§"/>
              <a:defRPr sz="2400">
                <a:solidFill>
                  <a:schemeClr val="tx1"/>
                </a:solidFill>
                <a:latin typeface="Arial" panose="020B0604020202020204" pitchFamily="34" charset="0"/>
              </a:defRPr>
            </a:lvl4pPr>
            <a:lvl5pPr marL="2057400" indent="-228600">
              <a:spcBef>
                <a:spcPct val="20000"/>
              </a:spcBef>
              <a:buFont typeface="Wingdings" panose="05000000000000000000" pitchFamily="2" charset="2"/>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9pPr>
          </a:lstStyle>
          <a:p>
            <a:pPr defTabSz="914400" eaLnBrk="0" fontAlgn="base" hangingPunct="0">
              <a:spcBef>
                <a:spcPct val="0"/>
              </a:spcBef>
              <a:spcAft>
                <a:spcPct val="0"/>
              </a:spcAft>
              <a:buNone/>
            </a:pPr>
            <a:endParaRPr lang="ja-JP" altLang="en-US">
              <a:solidFill>
                <a:srgbClr val="000000"/>
              </a:solidFill>
              <a:latin typeface="Times" panose="02020603050405020304" pitchFamily="18" charset="0"/>
              <a:ea typeface="ＭＳ Ｐゴシック" panose="020B0600070205080204" pitchFamily="50" charset="-128"/>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タイトル 1">
            <a:extLst>
              <a:ext uri="{FF2B5EF4-FFF2-40B4-BE49-F238E27FC236}">
                <a16:creationId xmlns:a16="http://schemas.microsoft.com/office/drawing/2014/main" id="{0855541D-5373-46DF-8699-657F0F753206}"/>
              </a:ext>
            </a:extLst>
          </p:cNvPr>
          <p:cNvSpPr>
            <a:spLocks noGrp="1" noChangeArrowheads="1"/>
          </p:cNvSpPr>
          <p:nvPr>
            <p:ph type="title"/>
          </p:nvPr>
        </p:nvSpPr>
        <p:spPr>
          <a:xfrm>
            <a:off x="1714500" y="85725"/>
            <a:ext cx="8763000" cy="685800"/>
          </a:xfrm>
        </p:spPr>
        <p:txBody>
          <a:bodyPr/>
          <a:lstStyle/>
          <a:p>
            <a:r>
              <a:rPr kumimoji="1" lang="ja-JP" altLang="en-US">
                <a:ea typeface="ＭＳ Ｐゴシック" panose="020B0600070205080204" pitchFamily="50" charset="-128"/>
              </a:rPr>
              <a:t>なぜ認知行動療法？</a:t>
            </a:r>
          </a:p>
        </p:txBody>
      </p:sp>
      <p:sp>
        <p:nvSpPr>
          <p:cNvPr id="54275" name="コンテンツ プレースホルダー 2">
            <a:extLst>
              <a:ext uri="{FF2B5EF4-FFF2-40B4-BE49-F238E27FC236}">
                <a16:creationId xmlns:a16="http://schemas.microsoft.com/office/drawing/2014/main" id="{D7126A93-48ED-4A11-BE19-B5E259A76A59}"/>
              </a:ext>
            </a:extLst>
          </p:cNvPr>
          <p:cNvSpPr>
            <a:spLocks noGrp="1" noChangeArrowheads="1"/>
          </p:cNvSpPr>
          <p:nvPr>
            <p:ph idx="1"/>
          </p:nvPr>
        </p:nvSpPr>
        <p:spPr/>
        <p:txBody>
          <a:bodyPr/>
          <a:lstStyle/>
          <a:p>
            <a:endParaRPr kumimoji="1" lang="ja-JP" altLang="en-US">
              <a:ea typeface="ＭＳ Ｐゴシック" panose="020B0600070205080204" pitchFamily="50" charset="-128"/>
            </a:endParaRPr>
          </a:p>
        </p:txBody>
      </p:sp>
      <p:sp>
        <p:nvSpPr>
          <p:cNvPr id="4" name="四角形: 角を丸くする 3">
            <a:extLst>
              <a:ext uri="{FF2B5EF4-FFF2-40B4-BE49-F238E27FC236}">
                <a16:creationId xmlns:a16="http://schemas.microsoft.com/office/drawing/2014/main" id="{2DB9699D-EF8A-4433-A5ED-F45D9651796F}"/>
              </a:ext>
            </a:extLst>
          </p:cNvPr>
          <p:cNvSpPr/>
          <p:nvPr/>
        </p:nvSpPr>
        <p:spPr bwMode="auto">
          <a:xfrm>
            <a:off x="3657600" y="5715000"/>
            <a:ext cx="5638800" cy="1047750"/>
          </a:xfrm>
          <a:prstGeom prst="roundRect">
            <a:avLst/>
          </a:prstGeom>
          <a:solidFill>
            <a:srgbClr val="FF0000"/>
          </a:solidFill>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defTabSz="914400" eaLnBrk="0" fontAlgn="base" hangingPunct="0">
              <a:spcBef>
                <a:spcPct val="0"/>
              </a:spcBef>
              <a:spcAft>
                <a:spcPct val="0"/>
              </a:spcAft>
              <a:defRPr/>
            </a:pPr>
            <a:r>
              <a:rPr lang="ja-JP" altLang="en-US" sz="4400">
                <a:solidFill>
                  <a:srgbClr val="FFFFFF"/>
                </a:solidFill>
                <a:ea typeface="ＭＳ Ｐゴシック" panose="020B0600070205080204" pitchFamily="50" charset="-128"/>
              </a:rPr>
              <a:t>問題行動</a:t>
            </a:r>
          </a:p>
        </p:txBody>
      </p:sp>
      <p:sp>
        <p:nvSpPr>
          <p:cNvPr id="5" name="四角形: 角を丸くする 4">
            <a:extLst>
              <a:ext uri="{FF2B5EF4-FFF2-40B4-BE49-F238E27FC236}">
                <a16:creationId xmlns:a16="http://schemas.microsoft.com/office/drawing/2014/main" id="{46621A89-17FC-4AA1-B823-FB7EBC2D4AD2}"/>
              </a:ext>
            </a:extLst>
          </p:cNvPr>
          <p:cNvSpPr/>
          <p:nvPr/>
        </p:nvSpPr>
        <p:spPr bwMode="auto">
          <a:xfrm>
            <a:off x="4191000" y="762001"/>
            <a:ext cx="609600" cy="3268663"/>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defTabSz="914400" eaLnBrk="0" fontAlgn="base" hangingPunct="0">
              <a:spcBef>
                <a:spcPct val="0"/>
              </a:spcBef>
              <a:spcAft>
                <a:spcPct val="0"/>
              </a:spcAft>
              <a:defRPr/>
            </a:pPr>
            <a:r>
              <a:rPr lang="ja-JP" altLang="en-US">
                <a:solidFill>
                  <a:srgbClr val="000000"/>
                </a:solidFill>
                <a:effectLst>
                  <a:outerShdw blurRad="38100" dist="38100" dir="2700000" algn="tl">
                    <a:srgbClr val="FFFFFF"/>
                  </a:outerShdw>
                </a:effectLst>
                <a:ea typeface="ＭＳ Ｐゴシック" panose="020B0600070205080204" pitchFamily="50" charset="-128"/>
              </a:rPr>
              <a:t>発達の問題</a:t>
            </a:r>
          </a:p>
        </p:txBody>
      </p:sp>
      <p:sp>
        <p:nvSpPr>
          <p:cNvPr id="8" name="四角形: 角を丸くする 7">
            <a:extLst>
              <a:ext uri="{FF2B5EF4-FFF2-40B4-BE49-F238E27FC236}">
                <a16:creationId xmlns:a16="http://schemas.microsoft.com/office/drawing/2014/main" id="{5386D4C4-7491-4C8A-B63B-5788F05EFF1D}"/>
              </a:ext>
            </a:extLst>
          </p:cNvPr>
          <p:cNvSpPr/>
          <p:nvPr/>
        </p:nvSpPr>
        <p:spPr bwMode="auto">
          <a:xfrm>
            <a:off x="7067550" y="769939"/>
            <a:ext cx="647700" cy="3260725"/>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defTabSz="914400" eaLnBrk="0" fontAlgn="base" hangingPunct="0">
              <a:spcBef>
                <a:spcPct val="0"/>
              </a:spcBef>
              <a:spcAft>
                <a:spcPct val="0"/>
              </a:spcAft>
              <a:defRPr/>
            </a:pPr>
            <a:r>
              <a:rPr lang="ja-JP" altLang="en-US">
                <a:solidFill>
                  <a:srgbClr val="000000"/>
                </a:solidFill>
                <a:effectLst>
                  <a:outerShdw blurRad="38100" dist="38100" dir="2700000" algn="tl">
                    <a:srgbClr val="FFFFFF"/>
                  </a:outerShdw>
                </a:effectLst>
                <a:ea typeface="ＭＳ Ｐゴシック" panose="020B0600070205080204" pitchFamily="50" charset="-128"/>
              </a:rPr>
              <a:t>何らかの精神障害</a:t>
            </a:r>
          </a:p>
        </p:txBody>
      </p:sp>
      <p:sp>
        <p:nvSpPr>
          <p:cNvPr id="9" name="四角形: 角を丸くする 8">
            <a:extLst>
              <a:ext uri="{FF2B5EF4-FFF2-40B4-BE49-F238E27FC236}">
                <a16:creationId xmlns:a16="http://schemas.microsoft.com/office/drawing/2014/main" id="{2FDD9327-9A34-4F5F-884E-E87D16D7F171}"/>
              </a:ext>
            </a:extLst>
          </p:cNvPr>
          <p:cNvSpPr/>
          <p:nvPr/>
        </p:nvSpPr>
        <p:spPr bwMode="auto">
          <a:xfrm>
            <a:off x="5551488" y="776289"/>
            <a:ext cx="647700" cy="3259137"/>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defTabSz="914400" eaLnBrk="0" fontAlgn="base" hangingPunct="0">
              <a:spcBef>
                <a:spcPct val="0"/>
              </a:spcBef>
              <a:spcAft>
                <a:spcPct val="0"/>
              </a:spcAft>
              <a:defRPr/>
            </a:pPr>
            <a:r>
              <a:rPr lang="ja-JP" altLang="en-US">
                <a:solidFill>
                  <a:srgbClr val="000000"/>
                </a:solidFill>
                <a:effectLst>
                  <a:outerShdw blurRad="38100" dist="38100" dir="2700000" algn="tl">
                    <a:srgbClr val="FFFFFF"/>
                  </a:outerShdw>
                </a:effectLst>
                <a:ea typeface="ＭＳ Ｐゴシック" panose="020B0600070205080204" pitchFamily="50" charset="-128"/>
              </a:rPr>
              <a:t>感情爆発の障害</a:t>
            </a:r>
          </a:p>
        </p:txBody>
      </p:sp>
      <p:sp>
        <p:nvSpPr>
          <p:cNvPr id="10" name="四角形: 角を丸くする 9">
            <a:extLst>
              <a:ext uri="{FF2B5EF4-FFF2-40B4-BE49-F238E27FC236}">
                <a16:creationId xmlns:a16="http://schemas.microsoft.com/office/drawing/2014/main" id="{8C3FB498-00C6-4262-B660-5F8569F65F9E}"/>
              </a:ext>
            </a:extLst>
          </p:cNvPr>
          <p:cNvSpPr/>
          <p:nvPr/>
        </p:nvSpPr>
        <p:spPr bwMode="auto">
          <a:xfrm>
            <a:off x="8428038" y="742951"/>
            <a:ext cx="647700" cy="3267075"/>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eaVert"/>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defTabSz="914400" eaLnBrk="0" fontAlgn="base" hangingPunct="0">
              <a:spcBef>
                <a:spcPct val="0"/>
              </a:spcBef>
              <a:spcAft>
                <a:spcPct val="0"/>
              </a:spcAft>
              <a:defRPr/>
            </a:pPr>
            <a:r>
              <a:rPr lang="ja-JP" altLang="en-US">
                <a:solidFill>
                  <a:srgbClr val="000000"/>
                </a:solidFill>
                <a:effectLst>
                  <a:outerShdw blurRad="38100" dist="38100" dir="2700000" algn="tl">
                    <a:srgbClr val="FFFFFF"/>
                  </a:outerShdw>
                </a:effectLst>
                <a:ea typeface="ＭＳ Ｐゴシック" panose="020B0600070205080204" pitchFamily="50" charset="-128"/>
              </a:rPr>
              <a:t>パーソナリティの問題</a:t>
            </a:r>
          </a:p>
        </p:txBody>
      </p:sp>
      <p:grpSp>
        <p:nvGrpSpPr>
          <p:cNvPr id="54281" name="グループ化 5">
            <a:extLst>
              <a:ext uri="{FF2B5EF4-FFF2-40B4-BE49-F238E27FC236}">
                <a16:creationId xmlns:a16="http://schemas.microsoft.com/office/drawing/2014/main" id="{59189C55-DB83-48B6-83D8-43A2EF0A3CFA}"/>
              </a:ext>
            </a:extLst>
          </p:cNvPr>
          <p:cNvGrpSpPr>
            <a:grpSpLocks/>
          </p:cNvGrpSpPr>
          <p:nvPr/>
        </p:nvGrpSpPr>
        <p:grpSpPr bwMode="auto">
          <a:xfrm>
            <a:off x="4395788" y="5176839"/>
            <a:ext cx="4424362" cy="542925"/>
            <a:chOff x="2871163" y="5177396"/>
            <a:chExt cx="4424987" cy="541808"/>
          </a:xfrm>
        </p:grpSpPr>
        <p:sp>
          <p:nvSpPr>
            <p:cNvPr id="54288" name="矢印: 上下 10">
              <a:extLst>
                <a:ext uri="{FF2B5EF4-FFF2-40B4-BE49-F238E27FC236}">
                  <a16:creationId xmlns:a16="http://schemas.microsoft.com/office/drawing/2014/main" id="{BFF566BE-542E-498C-8578-899201E7EC1D}"/>
                </a:ext>
              </a:extLst>
            </p:cNvPr>
            <p:cNvSpPr>
              <a:spLocks noChangeArrowheads="1"/>
            </p:cNvSpPr>
            <p:nvPr/>
          </p:nvSpPr>
          <p:spPr bwMode="auto">
            <a:xfrm>
              <a:off x="2871163" y="5181600"/>
              <a:ext cx="228600" cy="533400"/>
            </a:xfrm>
            <a:prstGeom prst="upDownArrow">
              <a:avLst>
                <a:gd name="adj1" fmla="val 50000"/>
                <a:gd name="adj2" fmla="val 50005"/>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Font typeface="Wingdings" panose="05000000000000000000" pitchFamily="2" charset="2"/>
                <a:buChar char=""/>
                <a:defRPr sz="2400">
                  <a:solidFill>
                    <a:schemeClr val="tx1"/>
                  </a:solidFill>
                  <a:latin typeface="Arial" panose="020B0604020202020204" pitchFamily="34" charset="0"/>
                </a:defRPr>
              </a:lvl1pPr>
              <a:lvl2pPr marL="742950" indent="-285750">
                <a:spcBef>
                  <a:spcPct val="20000"/>
                </a:spcBef>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SzPct val="80000"/>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SzPct val="80000"/>
                <a:buFont typeface="Wingdings" panose="05000000000000000000" pitchFamily="2" charset="2"/>
                <a:buChar char="§"/>
                <a:defRPr sz="2400">
                  <a:solidFill>
                    <a:schemeClr val="tx1"/>
                  </a:solidFill>
                  <a:latin typeface="Arial" panose="020B0604020202020204" pitchFamily="34" charset="0"/>
                </a:defRPr>
              </a:lvl4pPr>
              <a:lvl5pPr marL="2057400" indent="-228600">
                <a:spcBef>
                  <a:spcPct val="20000"/>
                </a:spcBef>
                <a:buFont typeface="Wingdings" panose="05000000000000000000" pitchFamily="2" charset="2"/>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9pPr>
            </a:lstStyle>
            <a:p>
              <a:pPr defTabSz="914400" eaLnBrk="0" fontAlgn="base" hangingPunct="0">
                <a:spcBef>
                  <a:spcPct val="0"/>
                </a:spcBef>
                <a:spcAft>
                  <a:spcPct val="0"/>
                </a:spcAft>
                <a:buNone/>
              </a:pPr>
              <a:endParaRPr lang="ja-JP" altLang="en-US">
                <a:solidFill>
                  <a:srgbClr val="000000"/>
                </a:solidFill>
                <a:latin typeface="Times" panose="02020603050405020304" pitchFamily="18" charset="0"/>
                <a:ea typeface="ＭＳ Ｐゴシック" panose="020B0600070205080204" pitchFamily="50" charset="-128"/>
              </a:endParaRPr>
            </a:p>
          </p:txBody>
        </p:sp>
        <p:sp>
          <p:nvSpPr>
            <p:cNvPr id="54289" name="矢印: 上下 11">
              <a:extLst>
                <a:ext uri="{FF2B5EF4-FFF2-40B4-BE49-F238E27FC236}">
                  <a16:creationId xmlns:a16="http://schemas.microsoft.com/office/drawing/2014/main" id="{6170C846-E657-449B-8448-37AF4D66D25D}"/>
                </a:ext>
              </a:extLst>
            </p:cNvPr>
            <p:cNvSpPr>
              <a:spLocks noChangeArrowheads="1"/>
            </p:cNvSpPr>
            <p:nvPr/>
          </p:nvSpPr>
          <p:spPr bwMode="auto">
            <a:xfrm>
              <a:off x="4302935" y="5181600"/>
              <a:ext cx="228600" cy="537604"/>
            </a:xfrm>
            <a:prstGeom prst="upDownArrow">
              <a:avLst>
                <a:gd name="adj1" fmla="val 50000"/>
                <a:gd name="adj2" fmla="val 49996"/>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Font typeface="Wingdings" panose="05000000000000000000" pitchFamily="2" charset="2"/>
                <a:buChar char=""/>
                <a:defRPr sz="2400">
                  <a:solidFill>
                    <a:schemeClr val="tx1"/>
                  </a:solidFill>
                  <a:latin typeface="Arial" panose="020B0604020202020204" pitchFamily="34" charset="0"/>
                </a:defRPr>
              </a:lvl1pPr>
              <a:lvl2pPr marL="742950" indent="-285750">
                <a:spcBef>
                  <a:spcPct val="20000"/>
                </a:spcBef>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SzPct val="80000"/>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SzPct val="80000"/>
                <a:buFont typeface="Wingdings" panose="05000000000000000000" pitchFamily="2" charset="2"/>
                <a:buChar char="§"/>
                <a:defRPr sz="2400">
                  <a:solidFill>
                    <a:schemeClr val="tx1"/>
                  </a:solidFill>
                  <a:latin typeface="Arial" panose="020B0604020202020204" pitchFamily="34" charset="0"/>
                </a:defRPr>
              </a:lvl4pPr>
              <a:lvl5pPr marL="2057400" indent="-228600">
                <a:spcBef>
                  <a:spcPct val="20000"/>
                </a:spcBef>
                <a:buFont typeface="Wingdings" panose="05000000000000000000" pitchFamily="2" charset="2"/>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9pPr>
            </a:lstStyle>
            <a:p>
              <a:pPr defTabSz="914400" eaLnBrk="0" fontAlgn="base" hangingPunct="0">
                <a:spcBef>
                  <a:spcPct val="0"/>
                </a:spcBef>
                <a:spcAft>
                  <a:spcPct val="0"/>
                </a:spcAft>
                <a:buNone/>
              </a:pPr>
              <a:endParaRPr lang="ja-JP" altLang="en-US">
                <a:solidFill>
                  <a:srgbClr val="000000"/>
                </a:solidFill>
                <a:latin typeface="Times" panose="02020603050405020304" pitchFamily="18" charset="0"/>
                <a:ea typeface="ＭＳ Ｐゴシック" panose="020B0600070205080204" pitchFamily="50" charset="-128"/>
              </a:endParaRPr>
            </a:p>
          </p:txBody>
        </p:sp>
        <p:sp>
          <p:nvSpPr>
            <p:cNvPr id="54290" name="矢印: 上下 12">
              <a:extLst>
                <a:ext uri="{FF2B5EF4-FFF2-40B4-BE49-F238E27FC236}">
                  <a16:creationId xmlns:a16="http://schemas.microsoft.com/office/drawing/2014/main" id="{29EF189F-18C2-4F1D-A763-019036837419}"/>
                </a:ext>
              </a:extLst>
            </p:cNvPr>
            <p:cNvSpPr>
              <a:spLocks noChangeArrowheads="1"/>
            </p:cNvSpPr>
            <p:nvPr/>
          </p:nvSpPr>
          <p:spPr bwMode="auto">
            <a:xfrm>
              <a:off x="5724066" y="5181600"/>
              <a:ext cx="228600" cy="533400"/>
            </a:xfrm>
            <a:prstGeom prst="upDownArrow">
              <a:avLst>
                <a:gd name="adj1" fmla="val 50000"/>
                <a:gd name="adj2" fmla="val 50005"/>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Font typeface="Wingdings" panose="05000000000000000000" pitchFamily="2" charset="2"/>
                <a:buChar char=""/>
                <a:defRPr sz="2400">
                  <a:solidFill>
                    <a:schemeClr val="tx1"/>
                  </a:solidFill>
                  <a:latin typeface="Arial" panose="020B0604020202020204" pitchFamily="34" charset="0"/>
                </a:defRPr>
              </a:lvl1pPr>
              <a:lvl2pPr marL="742950" indent="-285750">
                <a:spcBef>
                  <a:spcPct val="20000"/>
                </a:spcBef>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SzPct val="80000"/>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SzPct val="80000"/>
                <a:buFont typeface="Wingdings" panose="05000000000000000000" pitchFamily="2" charset="2"/>
                <a:buChar char="§"/>
                <a:defRPr sz="2400">
                  <a:solidFill>
                    <a:schemeClr val="tx1"/>
                  </a:solidFill>
                  <a:latin typeface="Arial" panose="020B0604020202020204" pitchFamily="34" charset="0"/>
                </a:defRPr>
              </a:lvl4pPr>
              <a:lvl5pPr marL="2057400" indent="-228600">
                <a:spcBef>
                  <a:spcPct val="20000"/>
                </a:spcBef>
                <a:buFont typeface="Wingdings" panose="05000000000000000000" pitchFamily="2" charset="2"/>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9pPr>
            </a:lstStyle>
            <a:p>
              <a:pPr defTabSz="914400" eaLnBrk="0" fontAlgn="base" hangingPunct="0">
                <a:spcBef>
                  <a:spcPct val="0"/>
                </a:spcBef>
                <a:spcAft>
                  <a:spcPct val="0"/>
                </a:spcAft>
                <a:buNone/>
              </a:pPr>
              <a:endParaRPr lang="ja-JP" altLang="en-US">
                <a:solidFill>
                  <a:srgbClr val="000000"/>
                </a:solidFill>
                <a:latin typeface="Times" panose="02020603050405020304" pitchFamily="18" charset="0"/>
                <a:ea typeface="ＭＳ Ｐゴシック" panose="020B0600070205080204" pitchFamily="50" charset="-128"/>
              </a:endParaRPr>
            </a:p>
          </p:txBody>
        </p:sp>
        <p:sp>
          <p:nvSpPr>
            <p:cNvPr id="54291" name="矢印: 上下 13">
              <a:extLst>
                <a:ext uri="{FF2B5EF4-FFF2-40B4-BE49-F238E27FC236}">
                  <a16:creationId xmlns:a16="http://schemas.microsoft.com/office/drawing/2014/main" id="{2C16CC52-0924-4A7C-8219-358459FD0284}"/>
                </a:ext>
              </a:extLst>
            </p:cNvPr>
            <p:cNvSpPr>
              <a:spLocks noChangeArrowheads="1"/>
            </p:cNvSpPr>
            <p:nvPr/>
          </p:nvSpPr>
          <p:spPr bwMode="auto">
            <a:xfrm>
              <a:off x="7067550" y="5177396"/>
              <a:ext cx="228600" cy="537604"/>
            </a:xfrm>
            <a:prstGeom prst="upDownArrow">
              <a:avLst>
                <a:gd name="adj1" fmla="val 50000"/>
                <a:gd name="adj2" fmla="val 49996"/>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Font typeface="Wingdings" panose="05000000000000000000" pitchFamily="2" charset="2"/>
                <a:buChar char=""/>
                <a:defRPr sz="2400">
                  <a:solidFill>
                    <a:schemeClr val="tx1"/>
                  </a:solidFill>
                  <a:latin typeface="Arial" panose="020B0604020202020204" pitchFamily="34" charset="0"/>
                </a:defRPr>
              </a:lvl1pPr>
              <a:lvl2pPr marL="742950" indent="-285750">
                <a:spcBef>
                  <a:spcPct val="20000"/>
                </a:spcBef>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SzPct val="80000"/>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SzPct val="80000"/>
                <a:buFont typeface="Wingdings" panose="05000000000000000000" pitchFamily="2" charset="2"/>
                <a:buChar char="§"/>
                <a:defRPr sz="2400">
                  <a:solidFill>
                    <a:schemeClr val="tx1"/>
                  </a:solidFill>
                  <a:latin typeface="Arial" panose="020B0604020202020204" pitchFamily="34" charset="0"/>
                </a:defRPr>
              </a:lvl4pPr>
              <a:lvl5pPr marL="2057400" indent="-228600">
                <a:spcBef>
                  <a:spcPct val="20000"/>
                </a:spcBef>
                <a:buFont typeface="Wingdings" panose="05000000000000000000" pitchFamily="2" charset="2"/>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9pPr>
            </a:lstStyle>
            <a:p>
              <a:pPr defTabSz="914400" eaLnBrk="0" fontAlgn="base" hangingPunct="0">
                <a:spcBef>
                  <a:spcPct val="0"/>
                </a:spcBef>
                <a:spcAft>
                  <a:spcPct val="0"/>
                </a:spcAft>
                <a:buNone/>
              </a:pPr>
              <a:endParaRPr lang="ja-JP" altLang="en-US">
                <a:solidFill>
                  <a:srgbClr val="000000"/>
                </a:solidFill>
                <a:latin typeface="Times" panose="02020603050405020304" pitchFamily="18" charset="0"/>
                <a:ea typeface="ＭＳ Ｐゴシック" panose="020B0600070205080204" pitchFamily="50" charset="-128"/>
              </a:endParaRPr>
            </a:p>
          </p:txBody>
        </p:sp>
      </p:grpSp>
      <p:grpSp>
        <p:nvGrpSpPr>
          <p:cNvPr id="54282" name="グループ化 14">
            <a:extLst>
              <a:ext uri="{FF2B5EF4-FFF2-40B4-BE49-F238E27FC236}">
                <a16:creationId xmlns:a16="http://schemas.microsoft.com/office/drawing/2014/main" id="{F74F4FBE-406D-4502-8E56-F9EE3BF5493F}"/>
              </a:ext>
            </a:extLst>
          </p:cNvPr>
          <p:cNvGrpSpPr>
            <a:grpSpLocks/>
          </p:cNvGrpSpPr>
          <p:nvPr/>
        </p:nvGrpSpPr>
        <p:grpSpPr bwMode="auto">
          <a:xfrm>
            <a:off x="4402138" y="4011614"/>
            <a:ext cx="4424362" cy="541337"/>
            <a:chOff x="2871163" y="5177396"/>
            <a:chExt cx="4424987" cy="541808"/>
          </a:xfrm>
        </p:grpSpPr>
        <p:sp>
          <p:nvSpPr>
            <p:cNvPr id="54284" name="矢印: 上下 15">
              <a:extLst>
                <a:ext uri="{FF2B5EF4-FFF2-40B4-BE49-F238E27FC236}">
                  <a16:creationId xmlns:a16="http://schemas.microsoft.com/office/drawing/2014/main" id="{8445F194-3B5F-4A8E-AA85-9DFE4842CD78}"/>
                </a:ext>
              </a:extLst>
            </p:cNvPr>
            <p:cNvSpPr>
              <a:spLocks noChangeArrowheads="1"/>
            </p:cNvSpPr>
            <p:nvPr/>
          </p:nvSpPr>
          <p:spPr bwMode="auto">
            <a:xfrm>
              <a:off x="2871163" y="5181600"/>
              <a:ext cx="228600" cy="533400"/>
            </a:xfrm>
            <a:prstGeom prst="upDownArrow">
              <a:avLst>
                <a:gd name="adj1" fmla="val 50000"/>
                <a:gd name="adj2" fmla="val 50005"/>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Font typeface="Wingdings" panose="05000000000000000000" pitchFamily="2" charset="2"/>
                <a:buChar char=""/>
                <a:defRPr sz="2400">
                  <a:solidFill>
                    <a:schemeClr val="tx1"/>
                  </a:solidFill>
                  <a:latin typeface="Arial" panose="020B0604020202020204" pitchFamily="34" charset="0"/>
                </a:defRPr>
              </a:lvl1pPr>
              <a:lvl2pPr marL="742950" indent="-285750">
                <a:spcBef>
                  <a:spcPct val="20000"/>
                </a:spcBef>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SzPct val="80000"/>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SzPct val="80000"/>
                <a:buFont typeface="Wingdings" panose="05000000000000000000" pitchFamily="2" charset="2"/>
                <a:buChar char="§"/>
                <a:defRPr sz="2400">
                  <a:solidFill>
                    <a:schemeClr val="tx1"/>
                  </a:solidFill>
                  <a:latin typeface="Arial" panose="020B0604020202020204" pitchFamily="34" charset="0"/>
                </a:defRPr>
              </a:lvl4pPr>
              <a:lvl5pPr marL="2057400" indent="-228600">
                <a:spcBef>
                  <a:spcPct val="20000"/>
                </a:spcBef>
                <a:buFont typeface="Wingdings" panose="05000000000000000000" pitchFamily="2" charset="2"/>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9pPr>
            </a:lstStyle>
            <a:p>
              <a:pPr defTabSz="914400" eaLnBrk="0" fontAlgn="base" hangingPunct="0">
                <a:spcBef>
                  <a:spcPct val="0"/>
                </a:spcBef>
                <a:spcAft>
                  <a:spcPct val="0"/>
                </a:spcAft>
                <a:buNone/>
              </a:pPr>
              <a:endParaRPr lang="ja-JP" altLang="en-US">
                <a:solidFill>
                  <a:srgbClr val="000000"/>
                </a:solidFill>
                <a:latin typeface="Times" panose="02020603050405020304" pitchFamily="18" charset="0"/>
                <a:ea typeface="ＭＳ Ｐゴシック" panose="020B0600070205080204" pitchFamily="50" charset="-128"/>
              </a:endParaRPr>
            </a:p>
          </p:txBody>
        </p:sp>
        <p:sp>
          <p:nvSpPr>
            <p:cNvPr id="54285" name="矢印: 上下 16">
              <a:extLst>
                <a:ext uri="{FF2B5EF4-FFF2-40B4-BE49-F238E27FC236}">
                  <a16:creationId xmlns:a16="http://schemas.microsoft.com/office/drawing/2014/main" id="{66B108BA-E24C-4BAF-9760-49C120A57D09}"/>
                </a:ext>
              </a:extLst>
            </p:cNvPr>
            <p:cNvSpPr>
              <a:spLocks noChangeArrowheads="1"/>
            </p:cNvSpPr>
            <p:nvPr/>
          </p:nvSpPr>
          <p:spPr bwMode="auto">
            <a:xfrm>
              <a:off x="4302935" y="5181600"/>
              <a:ext cx="228600" cy="537604"/>
            </a:xfrm>
            <a:prstGeom prst="upDownArrow">
              <a:avLst>
                <a:gd name="adj1" fmla="val 50000"/>
                <a:gd name="adj2" fmla="val 49996"/>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Font typeface="Wingdings" panose="05000000000000000000" pitchFamily="2" charset="2"/>
                <a:buChar char=""/>
                <a:defRPr sz="2400">
                  <a:solidFill>
                    <a:schemeClr val="tx1"/>
                  </a:solidFill>
                  <a:latin typeface="Arial" panose="020B0604020202020204" pitchFamily="34" charset="0"/>
                </a:defRPr>
              </a:lvl1pPr>
              <a:lvl2pPr marL="742950" indent="-285750">
                <a:spcBef>
                  <a:spcPct val="20000"/>
                </a:spcBef>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SzPct val="80000"/>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SzPct val="80000"/>
                <a:buFont typeface="Wingdings" panose="05000000000000000000" pitchFamily="2" charset="2"/>
                <a:buChar char="§"/>
                <a:defRPr sz="2400">
                  <a:solidFill>
                    <a:schemeClr val="tx1"/>
                  </a:solidFill>
                  <a:latin typeface="Arial" panose="020B0604020202020204" pitchFamily="34" charset="0"/>
                </a:defRPr>
              </a:lvl4pPr>
              <a:lvl5pPr marL="2057400" indent="-228600">
                <a:spcBef>
                  <a:spcPct val="20000"/>
                </a:spcBef>
                <a:buFont typeface="Wingdings" panose="05000000000000000000" pitchFamily="2" charset="2"/>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9pPr>
            </a:lstStyle>
            <a:p>
              <a:pPr defTabSz="914400" eaLnBrk="0" fontAlgn="base" hangingPunct="0">
                <a:spcBef>
                  <a:spcPct val="0"/>
                </a:spcBef>
                <a:spcAft>
                  <a:spcPct val="0"/>
                </a:spcAft>
                <a:buNone/>
              </a:pPr>
              <a:endParaRPr lang="ja-JP" altLang="en-US">
                <a:solidFill>
                  <a:srgbClr val="000000"/>
                </a:solidFill>
                <a:latin typeface="Times" panose="02020603050405020304" pitchFamily="18" charset="0"/>
                <a:ea typeface="ＭＳ Ｐゴシック" panose="020B0600070205080204" pitchFamily="50" charset="-128"/>
              </a:endParaRPr>
            </a:p>
          </p:txBody>
        </p:sp>
        <p:sp>
          <p:nvSpPr>
            <p:cNvPr id="54286" name="矢印: 上下 17">
              <a:extLst>
                <a:ext uri="{FF2B5EF4-FFF2-40B4-BE49-F238E27FC236}">
                  <a16:creationId xmlns:a16="http://schemas.microsoft.com/office/drawing/2014/main" id="{DE2BCA3A-825B-40D9-BE9E-312AE0360EEC}"/>
                </a:ext>
              </a:extLst>
            </p:cNvPr>
            <p:cNvSpPr>
              <a:spLocks noChangeArrowheads="1"/>
            </p:cNvSpPr>
            <p:nvPr/>
          </p:nvSpPr>
          <p:spPr bwMode="auto">
            <a:xfrm>
              <a:off x="5724066" y="5181600"/>
              <a:ext cx="228600" cy="533400"/>
            </a:xfrm>
            <a:prstGeom prst="upDownArrow">
              <a:avLst>
                <a:gd name="adj1" fmla="val 50000"/>
                <a:gd name="adj2" fmla="val 50005"/>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Font typeface="Wingdings" panose="05000000000000000000" pitchFamily="2" charset="2"/>
                <a:buChar char=""/>
                <a:defRPr sz="2400">
                  <a:solidFill>
                    <a:schemeClr val="tx1"/>
                  </a:solidFill>
                  <a:latin typeface="Arial" panose="020B0604020202020204" pitchFamily="34" charset="0"/>
                </a:defRPr>
              </a:lvl1pPr>
              <a:lvl2pPr marL="742950" indent="-285750">
                <a:spcBef>
                  <a:spcPct val="20000"/>
                </a:spcBef>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SzPct val="80000"/>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SzPct val="80000"/>
                <a:buFont typeface="Wingdings" panose="05000000000000000000" pitchFamily="2" charset="2"/>
                <a:buChar char="§"/>
                <a:defRPr sz="2400">
                  <a:solidFill>
                    <a:schemeClr val="tx1"/>
                  </a:solidFill>
                  <a:latin typeface="Arial" panose="020B0604020202020204" pitchFamily="34" charset="0"/>
                </a:defRPr>
              </a:lvl4pPr>
              <a:lvl5pPr marL="2057400" indent="-228600">
                <a:spcBef>
                  <a:spcPct val="20000"/>
                </a:spcBef>
                <a:buFont typeface="Wingdings" panose="05000000000000000000" pitchFamily="2" charset="2"/>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9pPr>
            </a:lstStyle>
            <a:p>
              <a:pPr defTabSz="914400" eaLnBrk="0" fontAlgn="base" hangingPunct="0">
                <a:spcBef>
                  <a:spcPct val="0"/>
                </a:spcBef>
                <a:spcAft>
                  <a:spcPct val="0"/>
                </a:spcAft>
                <a:buNone/>
              </a:pPr>
              <a:endParaRPr lang="ja-JP" altLang="en-US">
                <a:solidFill>
                  <a:srgbClr val="000000"/>
                </a:solidFill>
                <a:latin typeface="Times" panose="02020603050405020304" pitchFamily="18" charset="0"/>
                <a:ea typeface="ＭＳ Ｐゴシック" panose="020B0600070205080204" pitchFamily="50" charset="-128"/>
              </a:endParaRPr>
            </a:p>
          </p:txBody>
        </p:sp>
        <p:sp>
          <p:nvSpPr>
            <p:cNvPr id="54287" name="矢印: 上下 18">
              <a:extLst>
                <a:ext uri="{FF2B5EF4-FFF2-40B4-BE49-F238E27FC236}">
                  <a16:creationId xmlns:a16="http://schemas.microsoft.com/office/drawing/2014/main" id="{725B3703-DEA2-4A21-BE2F-8264DAFE20A9}"/>
                </a:ext>
              </a:extLst>
            </p:cNvPr>
            <p:cNvSpPr>
              <a:spLocks noChangeArrowheads="1"/>
            </p:cNvSpPr>
            <p:nvPr/>
          </p:nvSpPr>
          <p:spPr bwMode="auto">
            <a:xfrm>
              <a:off x="7067550" y="5177396"/>
              <a:ext cx="228600" cy="537604"/>
            </a:xfrm>
            <a:prstGeom prst="upDownArrow">
              <a:avLst>
                <a:gd name="adj1" fmla="val 50000"/>
                <a:gd name="adj2" fmla="val 49996"/>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Font typeface="Wingdings" panose="05000000000000000000" pitchFamily="2" charset="2"/>
                <a:buChar char=""/>
                <a:defRPr sz="2400">
                  <a:solidFill>
                    <a:schemeClr val="tx1"/>
                  </a:solidFill>
                  <a:latin typeface="Arial" panose="020B0604020202020204" pitchFamily="34" charset="0"/>
                </a:defRPr>
              </a:lvl1pPr>
              <a:lvl2pPr marL="742950" indent="-285750">
                <a:spcBef>
                  <a:spcPct val="20000"/>
                </a:spcBef>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SzPct val="80000"/>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SzPct val="80000"/>
                <a:buFont typeface="Wingdings" panose="05000000000000000000" pitchFamily="2" charset="2"/>
                <a:buChar char="§"/>
                <a:defRPr sz="2400">
                  <a:solidFill>
                    <a:schemeClr val="tx1"/>
                  </a:solidFill>
                  <a:latin typeface="Arial" panose="020B0604020202020204" pitchFamily="34" charset="0"/>
                </a:defRPr>
              </a:lvl4pPr>
              <a:lvl5pPr marL="2057400" indent="-228600">
                <a:spcBef>
                  <a:spcPct val="20000"/>
                </a:spcBef>
                <a:buFont typeface="Wingdings" panose="05000000000000000000" pitchFamily="2" charset="2"/>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9pPr>
            </a:lstStyle>
            <a:p>
              <a:pPr defTabSz="914400" eaLnBrk="0" fontAlgn="base" hangingPunct="0">
                <a:spcBef>
                  <a:spcPct val="0"/>
                </a:spcBef>
                <a:spcAft>
                  <a:spcPct val="0"/>
                </a:spcAft>
                <a:buNone/>
              </a:pPr>
              <a:endParaRPr lang="ja-JP" altLang="en-US">
                <a:solidFill>
                  <a:srgbClr val="000000"/>
                </a:solidFill>
                <a:latin typeface="Times" panose="02020603050405020304" pitchFamily="18" charset="0"/>
                <a:ea typeface="ＭＳ Ｐゴシック" panose="020B0600070205080204" pitchFamily="50" charset="-128"/>
              </a:endParaRPr>
            </a:p>
          </p:txBody>
        </p:sp>
      </p:grpSp>
      <p:sp>
        <p:nvSpPr>
          <p:cNvPr id="54283" name="四角形: 角を丸くする 6">
            <a:extLst>
              <a:ext uri="{FF2B5EF4-FFF2-40B4-BE49-F238E27FC236}">
                <a16:creationId xmlns:a16="http://schemas.microsoft.com/office/drawing/2014/main" id="{8C081005-4DCC-4FEE-BBD7-29F77EDCF657}"/>
              </a:ext>
            </a:extLst>
          </p:cNvPr>
          <p:cNvSpPr>
            <a:spLocks noChangeArrowheads="1"/>
          </p:cNvSpPr>
          <p:nvPr/>
        </p:nvSpPr>
        <p:spPr bwMode="auto">
          <a:xfrm>
            <a:off x="3124200" y="4557713"/>
            <a:ext cx="6940550" cy="533400"/>
          </a:xfrm>
          <a:prstGeom prst="roundRect">
            <a:avLst>
              <a:gd name="adj" fmla="val 16667"/>
            </a:avLst>
          </a:prstGeom>
          <a:solidFill>
            <a:srgbClr val="FFFF00"/>
          </a:solidFill>
          <a:ln w="9525" algn="ctr">
            <a:solidFill>
              <a:schemeClr val="tx1"/>
            </a:solidFill>
            <a:round/>
            <a:headEnd/>
            <a:tailEnd/>
          </a:ln>
        </p:spPr>
        <p:txBody>
          <a:bodyPr/>
          <a:lstStyle>
            <a:lvl1pPr>
              <a:spcBef>
                <a:spcPct val="20000"/>
              </a:spcBef>
              <a:buFont typeface="Wingdings" panose="05000000000000000000" pitchFamily="2" charset="2"/>
              <a:buChar char=""/>
              <a:defRPr sz="2400">
                <a:solidFill>
                  <a:schemeClr val="tx1"/>
                </a:solidFill>
                <a:latin typeface="Arial" panose="020B0604020202020204" pitchFamily="34" charset="0"/>
              </a:defRPr>
            </a:lvl1pPr>
            <a:lvl2pPr marL="742950" indent="-285750">
              <a:spcBef>
                <a:spcPct val="20000"/>
              </a:spcBef>
              <a:buFont typeface="Wingdings" panose="05000000000000000000" pitchFamily="2" charset="2"/>
              <a:buChar char="§"/>
              <a:defRPr sz="2400">
                <a:solidFill>
                  <a:schemeClr val="tx1"/>
                </a:solidFill>
                <a:latin typeface="Arial" panose="020B0604020202020204" pitchFamily="34" charset="0"/>
              </a:defRPr>
            </a:lvl2pPr>
            <a:lvl3pPr marL="1143000" indent="-228600">
              <a:spcBef>
                <a:spcPct val="20000"/>
              </a:spcBef>
              <a:buSzPct val="80000"/>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SzPct val="80000"/>
              <a:buFont typeface="Wingdings" panose="05000000000000000000" pitchFamily="2" charset="2"/>
              <a:buChar char="§"/>
              <a:defRPr sz="2400">
                <a:solidFill>
                  <a:schemeClr val="tx1"/>
                </a:solidFill>
                <a:latin typeface="Arial" panose="020B0604020202020204" pitchFamily="34" charset="0"/>
              </a:defRPr>
            </a:lvl4pPr>
            <a:lvl5pPr marL="2057400" indent="-228600">
              <a:spcBef>
                <a:spcPct val="20000"/>
              </a:spcBef>
              <a:buFont typeface="Wingdings" panose="05000000000000000000" pitchFamily="2" charset="2"/>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Font typeface="Wingdings" panose="05000000000000000000" pitchFamily="2" charset="2"/>
              <a:buChar char=""/>
              <a:defRPr sz="2400">
                <a:solidFill>
                  <a:schemeClr val="tx1"/>
                </a:solidFill>
                <a:latin typeface="Arial" panose="020B0604020202020204" pitchFamily="34" charset="0"/>
              </a:defRPr>
            </a:lvl9pPr>
          </a:lstStyle>
          <a:p>
            <a:pPr algn="ctr" defTabSz="914400" eaLnBrk="0" fontAlgn="base" hangingPunct="0">
              <a:spcBef>
                <a:spcPct val="0"/>
              </a:spcBef>
              <a:spcAft>
                <a:spcPct val="0"/>
              </a:spcAft>
              <a:buNone/>
            </a:pPr>
            <a:r>
              <a:rPr lang="ja-JP" altLang="en-US" b="1">
                <a:solidFill>
                  <a:srgbClr val="FF0000"/>
                </a:solidFill>
                <a:latin typeface="Times" panose="02020603050405020304" pitchFamily="18" charset="0"/>
                <a:ea typeface="ＭＳ Ｐゴシック" panose="020B0600070205080204" pitchFamily="50" charset="-128"/>
              </a:rPr>
              <a:t>認知の歪み</a:t>
            </a:r>
            <a:r>
              <a:rPr lang="en-US" altLang="ja-JP" b="1">
                <a:solidFill>
                  <a:srgbClr val="FF0000"/>
                </a:solidFill>
                <a:latin typeface="Times" panose="02020603050405020304" pitchFamily="18" charset="0"/>
                <a:ea typeface="ＭＳ Ｐゴシック" panose="020B0600070205080204" pitchFamily="50" charset="-128"/>
              </a:rPr>
              <a:t>(</a:t>
            </a:r>
            <a:r>
              <a:rPr lang="ja-JP" altLang="en-US" b="1">
                <a:solidFill>
                  <a:srgbClr val="FF0000"/>
                </a:solidFill>
                <a:latin typeface="Times" panose="02020603050405020304" pitchFamily="18" charset="0"/>
                <a:ea typeface="ＭＳ Ｐゴシック" panose="020B0600070205080204" pitchFamily="50" charset="-128"/>
              </a:rPr>
              <a:t>被害的・否定的・他罰的）</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style>
          <a:lnRef idx="3">
            <a:schemeClr val="lt1"/>
          </a:lnRef>
          <a:fillRef idx="1">
            <a:schemeClr val="accent2"/>
          </a:fillRef>
          <a:effectRef idx="1">
            <a:schemeClr val="accent2"/>
          </a:effectRef>
          <a:fontRef idx="minor">
            <a:schemeClr val="lt1"/>
          </a:fontRef>
        </p:style>
        <p:txBody>
          <a:bodyPr/>
          <a:lstStyle/>
          <a:p>
            <a:pPr algn="ctr"/>
            <a:r>
              <a:rPr kumimoji="1" lang="ja-JP" altLang="en-US" dirty="0"/>
              <a:t>認知行動療法が目指すモデル</a:t>
            </a:r>
          </a:p>
        </p:txBody>
      </p:sp>
      <p:sp>
        <p:nvSpPr>
          <p:cNvPr id="3" name="コンテンツ プレースホルダー 2"/>
          <p:cNvSpPr>
            <a:spLocks noGrp="1"/>
          </p:cNvSpPr>
          <p:nvPr>
            <p:ph idx="1"/>
          </p:nvPr>
        </p:nvSpPr>
        <p:spPr>
          <a:xfrm>
            <a:off x="508000" y="990600"/>
            <a:ext cx="11277600" cy="5466184"/>
          </a:xfrm>
        </p:spPr>
        <p:txBody>
          <a:bodyPr/>
          <a:lstStyle/>
          <a:p>
            <a:r>
              <a:rPr lang="ja-JP" altLang="en-US" sz="3200" dirty="0"/>
              <a:t>頻発する問題行動＝低セルフコントロール</a:t>
            </a:r>
            <a:endParaRPr lang="en-US" altLang="ja-JP" sz="3200" dirty="0"/>
          </a:p>
          <a:p>
            <a:r>
              <a:rPr lang="ja-JP" altLang="en-US" sz="3200" dirty="0"/>
              <a:t>つまり、「自分の問題は自分で解決できない」と思い込んでいる状態</a:t>
            </a:r>
          </a:p>
        </p:txBody>
      </p:sp>
      <p:sp>
        <p:nvSpPr>
          <p:cNvPr id="4" name="日付プレースホルダー 3"/>
          <p:cNvSpPr>
            <a:spLocks noGrp="1"/>
          </p:cNvSpPr>
          <p:nvPr>
            <p:ph type="dt" sz="half" idx="10"/>
          </p:nvPr>
        </p:nvSpPr>
        <p:spPr/>
        <p:txBody>
          <a:bodyPr/>
          <a:lstStyle/>
          <a:p>
            <a:pPr defTabSz="914400" fontAlgn="base">
              <a:spcBef>
                <a:spcPct val="0"/>
              </a:spcBef>
              <a:spcAft>
                <a:spcPct val="0"/>
              </a:spcAft>
              <a:defRPr/>
            </a:pPr>
            <a:fld id="{2143BAB5-B4A7-4530-947A-312F509A5B3C}" type="datetime1">
              <a:rPr kumimoji="1" lang="ja-JP" altLang="en-US">
                <a:solidFill>
                  <a:srgbClr val="000000"/>
                </a:solidFill>
                <a:latin typeface="Arial" panose="020B0604020202020204" pitchFamily="34" charset="0"/>
                <a:ea typeface="ＭＳ Ｐゴシック" panose="020B0600070205080204" pitchFamily="50" charset="-128"/>
              </a:rPr>
              <a:pPr defTabSz="914400" fontAlgn="base">
                <a:spcBef>
                  <a:spcPct val="0"/>
                </a:spcBef>
                <a:spcAft>
                  <a:spcPct val="0"/>
                </a:spcAft>
                <a:defRPr/>
              </a:pPr>
              <a:t>2026/7/8</a:t>
            </a:fld>
            <a:endParaRPr kumimoji="1" lang="en-US" altLang="ja-JP">
              <a:solidFill>
                <a:srgbClr val="000000"/>
              </a:solidFill>
              <a:latin typeface="Arial" panose="020B0604020202020204" pitchFamily="34" charset="0"/>
              <a:ea typeface="ＭＳ Ｐゴシック" panose="020B0600070205080204" pitchFamily="50" charset="-128"/>
            </a:endParaRPr>
          </a:p>
        </p:txBody>
      </p:sp>
      <p:sp>
        <p:nvSpPr>
          <p:cNvPr id="5" name="フッター プレースホルダー 4"/>
          <p:cNvSpPr>
            <a:spLocks noGrp="1"/>
          </p:cNvSpPr>
          <p:nvPr>
            <p:ph type="ftr" sz="quarter" idx="11"/>
          </p:nvPr>
        </p:nvSpPr>
        <p:spPr/>
        <p:txBody>
          <a:bodyPr/>
          <a:lstStyle/>
          <a:p>
            <a:pPr defTabSz="914400" fontAlgn="base">
              <a:spcBef>
                <a:spcPct val="0"/>
              </a:spcBef>
              <a:spcAft>
                <a:spcPct val="0"/>
              </a:spcAft>
              <a:defRPr/>
            </a:pPr>
            <a:r>
              <a:rPr kumimoji="1" lang="en-US" altLang="ja-JP">
                <a:solidFill>
                  <a:srgbClr val="000000"/>
                </a:solidFill>
                <a:latin typeface="Arial" panose="020B0604020202020204" pitchFamily="34" charset="0"/>
                <a:ea typeface="ＭＳ Ｐゴシック" panose="020B0600070205080204" pitchFamily="50" charset="-128"/>
              </a:rPr>
              <a:t>フッター</a:t>
            </a:r>
          </a:p>
        </p:txBody>
      </p:sp>
      <p:sp>
        <p:nvSpPr>
          <p:cNvPr id="6" name="スライド番号プレースホルダー 5"/>
          <p:cNvSpPr>
            <a:spLocks noGrp="1"/>
          </p:cNvSpPr>
          <p:nvPr>
            <p:ph type="sldNum" sz="quarter" idx="12"/>
          </p:nvPr>
        </p:nvSpPr>
        <p:spPr/>
        <p:txBody>
          <a:bodyPr/>
          <a:lstStyle/>
          <a:p>
            <a:pPr defTabSz="914400" fontAlgn="base">
              <a:spcBef>
                <a:spcPct val="0"/>
              </a:spcBef>
              <a:spcAft>
                <a:spcPct val="0"/>
              </a:spcAft>
              <a:defRPr/>
            </a:pPr>
            <a:fld id="{E1130F59-6FB6-43AB-9299-5360A312E3AD}" type="slidenum">
              <a:rPr kumimoji="1" lang="en-US" altLang="ja-JP">
                <a:solidFill>
                  <a:srgbClr val="000000"/>
                </a:solidFill>
                <a:latin typeface="Arial" panose="020B0604020202020204" pitchFamily="34" charset="0"/>
                <a:ea typeface="ＭＳ Ｐゴシック" panose="020B0600070205080204" pitchFamily="50" charset="-128"/>
              </a:rPr>
              <a:pPr defTabSz="914400" fontAlgn="base">
                <a:spcBef>
                  <a:spcPct val="0"/>
                </a:spcBef>
                <a:spcAft>
                  <a:spcPct val="0"/>
                </a:spcAft>
                <a:defRPr/>
              </a:pPr>
              <a:t>45</a:t>
            </a:fld>
            <a:endParaRPr kumimoji="1" lang="en-US" altLang="ja-JP">
              <a:solidFill>
                <a:srgbClr val="000000"/>
              </a:solidFill>
              <a:latin typeface="Arial" panose="020B0604020202020204" pitchFamily="34" charset="0"/>
              <a:ea typeface="ＭＳ Ｐゴシック" panose="020B0600070205080204" pitchFamily="50" charset="-128"/>
            </a:endParaRPr>
          </a:p>
        </p:txBody>
      </p:sp>
      <p:sp>
        <p:nvSpPr>
          <p:cNvPr id="7" name="正方形/長方形 6"/>
          <p:cNvSpPr/>
          <p:nvPr/>
        </p:nvSpPr>
        <p:spPr>
          <a:xfrm>
            <a:off x="5021884" y="3869094"/>
            <a:ext cx="2108317" cy="1513937"/>
          </a:xfrm>
          <a:prstGeom prst="rect">
            <a:avLst/>
          </a:prstGeom>
          <a:solidFill>
            <a:schemeClr val="accent2">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defRPr/>
            </a:pPr>
            <a:r>
              <a:rPr kumimoji="1" lang="ja-JP" altLang="en-US" sz="3600" b="1" dirty="0">
                <a:solidFill>
                  <a:srgbClr val="FFFFFF"/>
                </a:solidFill>
                <a:latin typeface="Arial"/>
                <a:ea typeface="ＭＳ Ｐゴシック"/>
              </a:rPr>
              <a:t>正しい行動の定着</a:t>
            </a:r>
          </a:p>
        </p:txBody>
      </p:sp>
      <p:sp>
        <p:nvSpPr>
          <p:cNvPr id="8" name="正方形/長方形 7"/>
          <p:cNvSpPr/>
          <p:nvPr/>
        </p:nvSpPr>
        <p:spPr>
          <a:xfrm>
            <a:off x="1866627" y="3942871"/>
            <a:ext cx="2088232" cy="1440160"/>
          </a:xfrm>
          <a:prstGeom prst="rect">
            <a:avLst/>
          </a:prstGeom>
          <a:solidFill>
            <a:schemeClr val="accent2">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defRPr/>
            </a:pPr>
            <a:r>
              <a:rPr kumimoji="1" lang="ja-JP" altLang="en-US" sz="2400" dirty="0">
                <a:solidFill>
                  <a:srgbClr val="FF0000"/>
                </a:solidFill>
                <a:latin typeface="Arial"/>
                <a:ea typeface="ＭＳ Ｐゴシック"/>
              </a:rPr>
              <a:t>認知の歪みの修正</a:t>
            </a:r>
          </a:p>
        </p:txBody>
      </p:sp>
      <p:sp>
        <p:nvSpPr>
          <p:cNvPr id="9" name="正方形/長方形 8"/>
          <p:cNvSpPr/>
          <p:nvPr/>
        </p:nvSpPr>
        <p:spPr>
          <a:xfrm>
            <a:off x="8169302" y="3942871"/>
            <a:ext cx="2088232" cy="1440160"/>
          </a:xfrm>
          <a:prstGeom prst="rect">
            <a:avLst/>
          </a:prstGeom>
          <a:solidFill>
            <a:schemeClr val="accent2">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defRPr/>
            </a:pPr>
            <a:r>
              <a:rPr kumimoji="1" lang="ja-JP" altLang="en-US" sz="2400" dirty="0">
                <a:solidFill>
                  <a:srgbClr val="FFFFFF"/>
                </a:solidFill>
                <a:latin typeface="Arial"/>
                <a:ea typeface="ＭＳ Ｐゴシック"/>
              </a:rPr>
              <a:t>セルフコントロールの向上</a:t>
            </a:r>
          </a:p>
        </p:txBody>
      </p:sp>
      <p:sp>
        <p:nvSpPr>
          <p:cNvPr id="10" name="矢印: 右 9"/>
          <p:cNvSpPr/>
          <p:nvPr/>
        </p:nvSpPr>
        <p:spPr>
          <a:xfrm>
            <a:off x="4033406" y="4221088"/>
            <a:ext cx="950837"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defRPr/>
            </a:pPr>
            <a:endParaRPr kumimoji="1" lang="ja-JP" altLang="en-US" sz="2400">
              <a:solidFill>
                <a:srgbClr val="FFFFFF"/>
              </a:solidFill>
              <a:latin typeface="Arial"/>
              <a:ea typeface="ＭＳ Ｐゴシック"/>
            </a:endParaRPr>
          </a:p>
        </p:txBody>
      </p:sp>
      <p:sp>
        <p:nvSpPr>
          <p:cNvPr id="11" name="矢印: 右 10"/>
          <p:cNvSpPr/>
          <p:nvPr/>
        </p:nvSpPr>
        <p:spPr>
          <a:xfrm>
            <a:off x="7162064" y="4221088"/>
            <a:ext cx="950837"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defRPr/>
            </a:pPr>
            <a:endParaRPr kumimoji="1" lang="ja-JP" altLang="en-US" sz="2400">
              <a:solidFill>
                <a:srgbClr val="FFFFFF"/>
              </a:solidFill>
              <a:latin typeface="Arial"/>
              <a:ea typeface="ＭＳ Ｐゴシック"/>
            </a:endParaRPr>
          </a:p>
        </p:txBody>
      </p:sp>
      <p:sp>
        <p:nvSpPr>
          <p:cNvPr id="12" name="矢印: 右 11"/>
          <p:cNvSpPr/>
          <p:nvPr/>
        </p:nvSpPr>
        <p:spPr>
          <a:xfrm flipH="1">
            <a:off x="7166214" y="4837771"/>
            <a:ext cx="965447"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defRPr/>
            </a:pPr>
            <a:endParaRPr kumimoji="1" lang="ja-JP" altLang="en-US" sz="2400">
              <a:solidFill>
                <a:srgbClr val="FFFFFF"/>
              </a:solidFill>
              <a:latin typeface="Arial"/>
              <a:ea typeface="ＭＳ Ｐゴシック"/>
            </a:endParaRPr>
          </a:p>
        </p:txBody>
      </p:sp>
      <p:sp>
        <p:nvSpPr>
          <p:cNvPr id="13" name="矢印: 右 12"/>
          <p:cNvSpPr/>
          <p:nvPr/>
        </p:nvSpPr>
        <p:spPr>
          <a:xfrm flipH="1">
            <a:off x="4018796" y="4837771"/>
            <a:ext cx="965447"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defRPr/>
            </a:pPr>
            <a:endParaRPr kumimoji="1" lang="ja-JP" altLang="en-US" sz="2400">
              <a:solidFill>
                <a:srgbClr val="FFFFFF"/>
              </a:solidFill>
              <a:latin typeface="Arial"/>
              <a:ea typeface="ＭＳ Ｐゴシック"/>
            </a:endParaRPr>
          </a:p>
        </p:txBody>
      </p:sp>
      <p:sp>
        <p:nvSpPr>
          <p:cNvPr id="14" name="テキスト ボックス 13"/>
          <p:cNvSpPr txBox="1"/>
          <p:nvPr/>
        </p:nvSpPr>
        <p:spPr>
          <a:xfrm>
            <a:off x="3954859" y="2869118"/>
            <a:ext cx="4292010" cy="461665"/>
          </a:xfrm>
          <a:prstGeom prst="rect">
            <a:avLst/>
          </a:prstGeom>
          <a:noFill/>
          <a:ln w="57150">
            <a:solidFill>
              <a:srgbClr val="FF0000"/>
            </a:solidFill>
          </a:ln>
        </p:spPr>
        <p:txBody>
          <a:bodyPr wrap="square" rtlCol="0">
            <a:spAutoFit/>
          </a:bodyPr>
          <a:lstStyle/>
          <a:p>
            <a:pPr algn="ctr" defTabSz="914400" fontAlgn="base">
              <a:spcBef>
                <a:spcPct val="0"/>
              </a:spcBef>
              <a:spcAft>
                <a:spcPct val="0"/>
              </a:spcAft>
              <a:defRPr/>
            </a:pPr>
            <a:r>
              <a:rPr kumimoji="1" lang="ja-JP" altLang="en-US" sz="2400" dirty="0">
                <a:solidFill>
                  <a:srgbClr val="FF0000"/>
                </a:solidFill>
                <a:latin typeface="Arial" panose="020B0604020202020204" pitchFamily="34" charset="0"/>
                <a:ea typeface="ＭＳ Ｐゴシック" panose="020B0600070205080204" pitchFamily="50" charset="-128"/>
              </a:rPr>
              <a:t>認知行動療法が目指すモデル</a:t>
            </a:r>
          </a:p>
        </p:txBody>
      </p:sp>
      <p:sp>
        <p:nvSpPr>
          <p:cNvPr id="15" name="テキスト ボックス 14">
            <a:extLst>
              <a:ext uri="{FF2B5EF4-FFF2-40B4-BE49-F238E27FC236}">
                <a16:creationId xmlns:a16="http://schemas.microsoft.com/office/drawing/2014/main" id="{C747F428-58B5-4F55-B20C-5B8B115EBF0A}"/>
              </a:ext>
            </a:extLst>
          </p:cNvPr>
          <p:cNvSpPr txBox="1"/>
          <p:nvPr/>
        </p:nvSpPr>
        <p:spPr>
          <a:xfrm>
            <a:off x="6096000" y="5903167"/>
            <a:ext cx="709127" cy="369332"/>
          </a:xfrm>
          <a:prstGeom prst="rect">
            <a:avLst/>
          </a:prstGeom>
          <a:noFill/>
        </p:spPr>
        <p:txBody>
          <a:bodyPr wrap="square" rtlCol="0">
            <a:spAutoFit/>
          </a:bodyPr>
          <a:lstStyle/>
          <a:p>
            <a:endParaRPr kumimoji="1" lang="ja-JP" altLang="en-US" dirty="0"/>
          </a:p>
        </p:txBody>
      </p:sp>
      <p:sp>
        <p:nvSpPr>
          <p:cNvPr id="16" name="フローチャート: 結合子 15">
            <a:extLst>
              <a:ext uri="{FF2B5EF4-FFF2-40B4-BE49-F238E27FC236}">
                <a16:creationId xmlns:a16="http://schemas.microsoft.com/office/drawing/2014/main" id="{9F2F2E7C-6716-491E-A79A-45B7092F69A1}"/>
              </a:ext>
            </a:extLst>
          </p:cNvPr>
          <p:cNvSpPr/>
          <p:nvPr/>
        </p:nvSpPr>
        <p:spPr>
          <a:xfrm>
            <a:off x="5716555" y="5487955"/>
            <a:ext cx="845976" cy="836645"/>
          </a:xfrm>
          <a:prstGeom prst="flowChartConnector">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kumimoji="1" lang="en-US" altLang="ja-JP" sz="3600" dirty="0"/>
              <a:t>1</a:t>
            </a:r>
            <a:endParaRPr kumimoji="1" lang="ja-JP" altLang="en-US" sz="3600" dirty="0"/>
          </a:p>
        </p:txBody>
      </p:sp>
      <p:sp>
        <p:nvSpPr>
          <p:cNvPr id="17" name="フローチャート: 結合子 16">
            <a:extLst>
              <a:ext uri="{FF2B5EF4-FFF2-40B4-BE49-F238E27FC236}">
                <a16:creationId xmlns:a16="http://schemas.microsoft.com/office/drawing/2014/main" id="{EC309C24-8CA3-49BC-891D-EA29CDE144D4}"/>
              </a:ext>
            </a:extLst>
          </p:cNvPr>
          <p:cNvSpPr/>
          <p:nvPr/>
        </p:nvSpPr>
        <p:spPr>
          <a:xfrm>
            <a:off x="8790430" y="5506250"/>
            <a:ext cx="845976" cy="836645"/>
          </a:xfrm>
          <a:prstGeom prst="flowChartConnector">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kumimoji="1" lang="en-US" altLang="ja-JP" sz="3600" dirty="0"/>
              <a:t>2</a:t>
            </a:r>
            <a:endParaRPr kumimoji="1" lang="ja-JP" altLang="en-US" sz="3600" dirty="0"/>
          </a:p>
        </p:txBody>
      </p:sp>
      <p:sp>
        <p:nvSpPr>
          <p:cNvPr id="18" name="フローチャート: 結合子 17">
            <a:extLst>
              <a:ext uri="{FF2B5EF4-FFF2-40B4-BE49-F238E27FC236}">
                <a16:creationId xmlns:a16="http://schemas.microsoft.com/office/drawing/2014/main" id="{D493FCA1-8F7D-46AA-ABEE-B6ED60B18A1B}"/>
              </a:ext>
            </a:extLst>
          </p:cNvPr>
          <p:cNvSpPr/>
          <p:nvPr/>
        </p:nvSpPr>
        <p:spPr>
          <a:xfrm>
            <a:off x="2448767" y="5501585"/>
            <a:ext cx="845976" cy="836645"/>
          </a:xfrm>
          <a:prstGeom prst="flowChartConnector">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kumimoji="1" lang="en-US" altLang="ja-JP" sz="3600" dirty="0"/>
              <a:t>3</a:t>
            </a:r>
            <a:endParaRPr kumimoji="1" lang="ja-JP" altLang="en-US" sz="3600" dirty="0"/>
          </a:p>
        </p:txBody>
      </p:sp>
    </p:spTree>
    <p:extLst>
      <p:ext uri="{BB962C8B-B14F-4D97-AF65-F5344CB8AC3E}">
        <p14:creationId xmlns:p14="http://schemas.microsoft.com/office/powerpoint/2010/main" val="3339406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3"/>
                                        </p:tgtEl>
                                        <p:attrNameLst>
                                          <p:attrName>style.visibility</p:attrName>
                                        </p:attrNameLst>
                                      </p:cBhvr>
                                      <p:to>
                                        <p:strVal val="visible"/>
                                      </p:to>
                                    </p:set>
                                    <p:anim calcmode="lin" valueType="num">
                                      <p:cBhvr additive="base">
                                        <p:cTn id="41" dur="500" fill="hold"/>
                                        <p:tgtEl>
                                          <p:spTgt spid="13"/>
                                        </p:tgtEl>
                                        <p:attrNameLst>
                                          <p:attrName>ppt_x</p:attrName>
                                        </p:attrNameLst>
                                      </p:cBhvr>
                                      <p:tavLst>
                                        <p:tav tm="0">
                                          <p:val>
                                            <p:strVal val="#ppt_x"/>
                                          </p:val>
                                        </p:tav>
                                        <p:tav tm="100000">
                                          <p:val>
                                            <p:strVal val="#ppt_x"/>
                                          </p:val>
                                        </p:tav>
                                      </p:tavLst>
                                    </p:anim>
                                    <p:anim calcmode="lin" valueType="num">
                                      <p:cBhvr additive="base">
                                        <p:cTn id="4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additive="base">
                                        <p:cTn id="47" dur="500" fill="hold"/>
                                        <p:tgtEl>
                                          <p:spTgt spid="9"/>
                                        </p:tgtEl>
                                        <p:attrNameLst>
                                          <p:attrName>ppt_x</p:attrName>
                                        </p:attrNameLst>
                                      </p:cBhvr>
                                      <p:tavLst>
                                        <p:tav tm="0">
                                          <p:val>
                                            <p:strVal val="#ppt_x"/>
                                          </p:val>
                                        </p:tav>
                                        <p:tav tm="100000">
                                          <p:val>
                                            <p:strVal val="#ppt_x"/>
                                          </p:val>
                                        </p:tav>
                                      </p:tavLst>
                                    </p:anim>
                                    <p:anim calcmode="lin" valueType="num">
                                      <p:cBhvr additive="base">
                                        <p:cTn id="4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1"/>
                                        </p:tgtEl>
                                        <p:attrNameLst>
                                          <p:attrName>style.visibility</p:attrName>
                                        </p:attrNameLst>
                                      </p:cBhvr>
                                      <p:to>
                                        <p:strVal val="visible"/>
                                      </p:to>
                                    </p:set>
                                    <p:anim calcmode="lin" valueType="num">
                                      <p:cBhvr additive="base">
                                        <p:cTn id="53" dur="500" fill="hold"/>
                                        <p:tgtEl>
                                          <p:spTgt spid="11"/>
                                        </p:tgtEl>
                                        <p:attrNameLst>
                                          <p:attrName>ppt_x</p:attrName>
                                        </p:attrNameLst>
                                      </p:cBhvr>
                                      <p:tavLst>
                                        <p:tav tm="0">
                                          <p:val>
                                            <p:strVal val="#ppt_x"/>
                                          </p:val>
                                        </p:tav>
                                        <p:tav tm="100000">
                                          <p:val>
                                            <p:strVal val="#ppt_x"/>
                                          </p:val>
                                        </p:tav>
                                      </p:tavLst>
                                    </p:anim>
                                    <p:anim calcmode="lin" valueType="num">
                                      <p:cBhvr additive="base">
                                        <p:cTn id="54" dur="500" fill="hold"/>
                                        <p:tgtEl>
                                          <p:spTgt spid="11"/>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12"/>
                                        </p:tgtEl>
                                        <p:attrNameLst>
                                          <p:attrName>style.visibility</p:attrName>
                                        </p:attrNameLst>
                                      </p:cBhvr>
                                      <p:to>
                                        <p:strVal val="visible"/>
                                      </p:to>
                                    </p:set>
                                    <p:anim calcmode="lin" valueType="num">
                                      <p:cBhvr additive="base">
                                        <p:cTn id="57" dur="500" fill="hold"/>
                                        <p:tgtEl>
                                          <p:spTgt spid="12"/>
                                        </p:tgtEl>
                                        <p:attrNameLst>
                                          <p:attrName>ppt_x</p:attrName>
                                        </p:attrNameLst>
                                      </p:cBhvr>
                                      <p:tavLst>
                                        <p:tav tm="0">
                                          <p:val>
                                            <p:strVal val="#ppt_x"/>
                                          </p:val>
                                        </p:tav>
                                        <p:tav tm="100000">
                                          <p:val>
                                            <p:strVal val="#ppt_x"/>
                                          </p:val>
                                        </p:tav>
                                      </p:tavLst>
                                    </p:anim>
                                    <p:anim calcmode="lin" valueType="num">
                                      <p:cBhvr additive="base">
                                        <p:cTn id="5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6"/>
                                        </p:tgtEl>
                                        <p:attrNameLst>
                                          <p:attrName>style.visibility</p:attrName>
                                        </p:attrNameLst>
                                      </p:cBhvr>
                                      <p:to>
                                        <p:strVal val="visible"/>
                                      </p:to>
                                    </p:set>
                                    <p:anim calcmode="lin" valueType="num">
                                      <p:cBhvr additive="base">
                                        <p:cTn id="63" dur="500" fill="hold"/>
                                        <p:tgtEl>
                                          <p:spTgt spid="16"/>
                                        </p:tgtEl>
                                        <p:attrNameLst>
                                          <p:attrName>ppt_x</p:attrName>
                                        </p:attrNameLst>
                                      </p:cBhvr>
                                      <p:tavLst>
                                        <p:tav tm="0">
                                          <p:val>
                                            <p:strVal val="#ppt_x"/>
                                          </p:val>
                                        </p:tav>
                                        <p:tav tm="100000">
                                          <p:val>
                                            <p:strVal val="#ppt_x"/>
                                          </p:val>
                                        </p:tav>
                                      </p:tavLst>
                                    </p:anim>
                                    <p:anim calcmode="lin" valueType="num">
                                      <p:cBhvr additive="base">
                                        <p:cTn id="6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7"/>
                                        </p:tgtEl>
                                        <p:attrNameLst>
                                          <p:attrName>style.visibility</p:attrName>
                                        </p:attrNameLst>
                                      </p:cBhvr>
                                      <p:to>
                                        <p:strVal val="visible"/>
                                      </p:to>
                                    </p:set>
                                    <p:anim calcmode="lin" valueType="num">
                                      <p:cBhvr additive="base">
                                        <p:cTn id="69" dur="500" fill="hold"/>
                                        <p:tgtEl>
                                          <p:spTgt spid="17"/>
                                        </p:tgtEl>
                                        <p:attrNameLst>
                                          <p:attrName>ppt_x</p:attrName>
                                        </p:attrNameLst>
                                      </p:cBhvr>
                                      <p:tavLst>
                                        <p:tav tm="0">
                                          <p:val>
                                            <p:strVal val="#ppt_x"/>
                                          </p:val>
                                        </p:tav>
                                        <p:tav tm="100000">
                                          <p:val>
                                            <p:strVal val="#ppt_x"/>
                                          </p:val>
                                        </p:tav>
                                      </p:tavLst>
                                    </p:anim>
                                    <p:anim calcmode="lin" valueType="num">
                                      <p:cBhvr additive="base">
                                        <p:cTn id="7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18"/>
                                        </p:tgtEl>
                                        <p:attrNameLst>
                                          <p:attrName>style.visibility</p:attrName>
                                        </p:attrNameLst>
                                      </p:cBhvr>
                                      <p:to>
                                        <p:strVal val="visible"/>
                                      </p:to>
                                    </p:set>
                                    <p:anim calcmode="lin" valueType="num">
                                      <p:cBhvr additive="base">
                                        <p:cTn id="75" dur="500" fill="hold"/>
                                        <p:tgtEl>
                                          <p:spTgt spid="18"/>
                                        </p:tgtEl>
                                        <p:attrNameLst>
                                          <p:attrName>ppt_x</p:attrName>
                                        </p:attrNameLst>
                                      </p:cBhvr>
                                      <p:tavLst>
                                        <p:tav tm="0">
                                          <p:val>
                                            <p:strVal val="#ppt_x"/>
                                          </p:val>
                                        </p:tav>
                                        <p:tav tm="100000">
                                          <p:val>
                                            <p:strVal val="#ppt_x"/>
                                          </p:val>
                                        </p:tav>
                                      </p:tavLst>
                                    </p:anim>
                                    <p:anim calcmode="lin" valueType="num">
                                      <p:cBhvr additive="base">
                                        <p:cTn id="7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animBg="1"/>
      <p:bldP spid="8" grpId="0" animBg="1"/>
      <p:bldP spid="9" grpId="0" animBg="1"/>
      <p:bldP spid="10" grpId="0" animBg="1"/>
      <p:bldP spid="11" grpId="0" animBg="1"/>
      <p:bldP spid="12" grpId="0" animBg="1"/>
      <p:bldP spid="13" grpId="0" animBg="1"/>
      <p:bldP spid="14" grpId="0" animBg="1"/>
      <p:bldP spid="16" grpId="0" animBg="1"/>
      <p:bldP spid="17" grpId="0" animBg="1"/>
      <p:bldP spid="18"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E48D939-9A9F-4694-A614-27A2AE0C7147}"/>
              </a:ext>
            </a:extLst>
          </p:cNvPr>
          <p:cNvSpPr>
            <a:spLocks noGrp="1"/>
          </p:cNvSpPr>
          <p:nvPr>
            <p:ph type="title"/>
          </p:nvPr>
        </p:nvSpPr>
        <p:spPr/>
        <p:txBody>
          <a:bodyPr/>
          <a:lstStyle/>
          <a:p>
            <a:r>
              <a:rPr kumimoji="1" lang="en-US" altLang="ja-JP" dirty="0"/>
              <a:t>CBT</a:t>
            </a:r>
            <a:r>
              <a:rPr kumimoji="1" lang="ja-JP" altLang="en-US" dirty="0"/>
              <a:t>の理解の仕方</a:t>
            </a:r>
          </a:p>
        </p:txBody>
      </p:sp>
      <p:sp>
        <p:nvSpPr>
          <p:cNvPr id="3" name="コンテンツ プレースホルダー 2">
            <a:extLst>
              <a:ext uri="{FF2B5EF4-FFF2-40B4-BE49-F238E27FC236}">
                <a16:creationId xmlns:a16="http://schemas.microsoft.com/office/drawing/2014/main" id="{AC1DA321-FC7A-42AA-B53C-D1176E62B2D8}"/>
              </a:ext>
            </a:extLst>
          </p:cNvPr>
          <p:cNvSpPr>
            <a:spLocks noGrp="1"/>
          </p:cNvSpPr>
          <p:nvPr>
            <p:ph idx="1"/>
          </p:nvPr>
        </p:nvSpPr>
        <p:spPr>
          <a:xfrm>
            <a:off x="2442635" y="1413932"/>
            <a:ext cx="7772400" cy="4648200"/>
          </a:xfrm>
        </p:spPr>
        <p:txBody>
          <a:bodyPr/>
          <a:lstStyle/>
          <a:p>
            <a:r>
              <a:rPr kumimoji="1" lang="ja-JP" altLang="en-US" dirty="0"/>
              <a:t>怒りのきっかけと結果の大きさの不釣り合い</a:t>
            </a:r>
          </a:p>
        </p:txBody>
      </p:sp>
      <p:sp>
        <p:nvSpPr>
          <p:cNvPr id="4" name="スライド番号プレースホルダー 3">
            <a:extLst>
              <a:ext uri="{FF2B5EF4-FFF2-40B4-BE49-F238E27FC236}">
                <a16:creationId xmlns:a16="http://schemas.microsoft.com/office/drawing/2014/main" id="{08AD3CD8-B2E7-4127-A772-607967AE9331}"/>
              </a:ext>
            </a:extLst>
          </p:cNvPr>
          <p:cNvSpPr>
            <a:spLocks noGrp="1"/>
          </p:cNvSpPr>
          <p:nvPr>
            <p:ph type="sldNum" sz="quarter" idx="12"/>
          </p:nvPr>
        </p:nvSpPr>
        <p:spPr/>
        <p:txBody>
          <a:bodyPr/>
          <a:lstStyle/>
          <a:p>
            <a:pPr defTabSz="914400" fontAlgn="base">
              <a:spcBef>
                <a:spcPct val="0"/>
              </a:spcBef>
              <a:spcAft>
                <a:spcPct val="0"/>
              </a:spcAft>
            </a:pPr>
            <a:fld id="{A00D74DA-53AE-4D5E-9FF9-E072E13248B7}" type="slidenum">
              <a:rPr kumimoji="1" lang="en-US" altLang="ja-JP">
                <a:latin typeface="Lucida Sans Unicode"/>
                <a:ea typeface="ＭＳ Ｐゴシック" panose="020B0600070205080204" pitchFamily="50" charset="-128"/>
              </a:rPr>
              <a:pPr defTabSz="914400" fontAlgn="base">
                <a:spcBef>
                  <a:spcPct val="0"/>
                </a:spcBef>
                <a:spcAft>
                  <a:spcPct val="0"/>
                </a:spcAft>
              </a:pPr>
              <a:t>46</a:t>
            </a:fld>
            <a:endParaRPr kumimoji="1" lang="en-US" altLang="ja-JP">
              <a:latin typeface="Lucida Sans Unicode"/>
              <a:ea typeface="ＭＳ Ｐゴシック" panose="020B0600070205080204" pitchFamily="50" charset="-128"/>
            </a:endParaRPr>
          </a:p>
        </p:txBody>
      </p:sp>
      <p:sp>
        <p:nvSpPr>
          <p:cNvPr id="5" name="楕円 4">
            <a:extLst>
              <a:ext uri="{FF2B5EF4-FFF2-40B4-BE49-F238E27FC236}">
                <a16:creationId xmlns:a16="http://schemas.microsoft.com/office/drawing/2014/main" id="{8ADAFF4C-268F-45B8-A6ED-E7CA3765044E}"/>
              </a:ext>
            </a:extLst>
          </p:cNvPr>
          <p:cNvSpPr/>
          <p:nvPr/>
        </p:nvSpPr>
        <p:spPr>
          <a:xfrm>
            <a:off x="2451100" y="3119966"/>
            <a:ext cx="1041400" cy="61806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914400" fontAlgn="base">
              <a:spcBef>
                <a:spcPct val="0"/>
              </a:spcBef>
              <a:spcAft>
                <a:spcPct val="0"/>
              </a:spcAft>
            </a:pPr>
            <a:r>
              <a:rPr kumimoji="1" lang="ja-JP" altLang="en-US" sz="1600" dirty="0">
                <a:solidFill>
                  <a:srgbClr val="FFFFFF"/>
                </a:solidFill>
                <a:latin typeface="Lucida Sans Unicode"/>
                <a:ea typeface="ＭＳ Ｐゴシック"/>
              </a:rPr>
              <a:t>きっかけ</a:t>
            </a:r>
          </a:p>
        </p:txBody>
      </p:sp>
      <p:sp>
        <p:nvSpPr>
          <p:cNvPr id="6" name="楕円 5">
            <a:extLst>
              <a:ext uri="{FF2B5EF4-FFF2-40B4-BE49-F238E27FC236}">
                <a16:creationId xmlns:a16="http://schemas.microsoft.com/office/drawing/2014/main" id="{F2DC92F8-EB6E-4370-A2A0-11105F454AA1}"/>
              </a:ext>
            </a:extLst>
          </p:cNvPr>
          <p:cNvSpPr/>
          <p:nvPr/>
        </p:nvSpPr>
        <p:spPr>
          <a:xfrm>
            <a:off x="7001934" y="2023534"/>
            <a:ext cx="3310467" cy="2810933"/>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0" tIns="0" rIns="0" bIns="0" rtlCol="0" anchor="ctr"/>
          <a:lstStyle/>
          <a:p>
            <a:pPr algn="ctr" defTabSz="914400" fontAlgn="base">
              <a:spcBef>
                <a:spcPct val="0"/>
              </a:spcBef>
              <a:spcAft>
                <a:spcPct val="0"/>
              </a:spcAft>
            </a:pPr>
            <a:r>
              <a:rPr kumimoji="1" lang="ja-JP" altLang="en-US" sz="2400" dirty="0">
                <a:solidFill>
                  <a:srgbClr val="FFFFFF"/>
                </a:solidFill>
                <a:latin typeface="Lucida Sans Unicode"/>
                <a:ea typeface="ＭＳ Ｐゴシック"/>
              </a:rPr>
              <a:t>感情爆発の大きさ</a:t>
            </a:r>
          </a:p>
        </p:txBody>
      </p:sp>
      <p:sp>
        <p:nvSpPr>
          <p:cNvPr id="7" name="四角形: 角を丸くする 6">
            <a:extLst>
              <a:ext uri="{FF2B5EF4-FFF2-40B4-BE49-F238E27FC236}">
                <a16:creationId xmlns:a16="http://schemas.microsoft.com/office/drawing/2014/main" id="{87369C88-10E8-4C80-9971-7DA0DD5AC0B9}"/>
              </a:ext>
            </a:extLst>
          </p:cNvPr>
          <p:cNvSpPr/>
          <p:nvPr/>
        </p:nvSpPr>
        <p:spPr>
          <a:xfrm>
            <a:off x="3784601" y="4488923"/>
            <a:ext cx="2810934" cy="1490133"/>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lIns="0" tIns="0" rIns="0" bIns="0" rtlCol="0" anchor="ctr"/>
          <a:lstStyle/>
          <a:p>
            <a:pPr algn="ctr" defTabSz="914400" fontAlgn="base">
              <a:spcBef>
                <a:spcPct val="0"/>
              </a:spcBef>
              <a:spcAft>
                <a:spcPct val="0"/>
              </a:spcAft>
            </a:pPr>
            <a:r>
              <a:rPr kumimoji="1" lang="ja-JP" altLang="en-US" sz="2400" dirty="0">
                <a:solidFill>
                  <a:srgbClr val="FFFFFF"/>
                </a:solidFill>
                <a:latin typeface="Lucida Sans Unicode"/>
                <a:ea typeface="ＭＳ Ｐゴシック"/>
              </a:rPr>
              <a:t>認知の歪み</a:t>
            </a:r>
            <a:endParaRPr kumimoji="1" lang="en-US" altLang="ja-JP" sz="2400" dirty="0">
              <a:solidFill>
                <a:srgbClr val="FFFFFF"/>
              </a:solidFill>
              <a:latin typeface="Lucida Sans Unicode"/>
              <a:ea typeface="ＭＳ Ｐゴシック"/>
            </a:endParaRPr>
          </a:p>
        </p:txBody>
      </p:sp>
      <p:sp>
        <p:nvSpPr>
          <p:cNvPr id="8" name="矢印: 右 7">
            <a:extLst>
              <a:ext uri="{FF2B5EF4-FFF2-40B4-BE49-F238E27FC236}">
                <a16:creationId xmlns:a16="http://schemas.microsoft.com/office/drawing/2014/main" id="{2E270A35-BC17-4ED2-B45F-E34704CC4112}"/>
              </a:ext>
            </a:extLst>
          </p:cNvPr>
          <p:cNvSpPr/>
          <p:nvPr/>
        </p:nvSpPr>
        <p:spPr>
          <a:xfrm>
            <a:off x="3492501" y="3269191"/>
            <a:ext cx="3509433" cy="309033"/>
          </a:xfrm>
          <a:prstGeom prst="rightArrow">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914400" fontAlgn="base">
              <a:spcBef>
                <a:spcPct val="0"/>
              </a:spcBef>
              <a:spcAft>
                <a:spcPct val="0"/>
              </a:spcAft>
            </a:pPr>
            <a:endParaRPr kumimoji="1" lang="ja-JP" altLang="en-US" sz="2400">
              <a:solidFill>
                <a:srgbClr val="FFFFFF"/>
              </a:solidFill>
              <a:latin typeface="Lucida Sans Unicode"/>
              <a:ea typeface="ＭＳ Ｐゴシック"/>
            </a:endParaRPr>
          </a:p>
        </p:txBody>
      </p:sp>
      <p:sp>
        <p:nvSpPr>
          <p:cNvPr id="10" name="矢印: 右 9">
            <a:extLst>
              <a:ext uri="{FF2B5EF4-FFF2-40B4-BE49-F238E27FC236}">
                <a16:creationId xmlns:a16="http://schemas.microsoft.com/office/drawing/2014/main" id="{332B63F9-2BFE-4582-9691-BB9CAC7A8EB1}"/>
              </a:ext>
            </a:extLst>
          </p:cNvPr>
          <p:cNvSpPr/>
          <p:nvPr/>
        </p:nvSpPr>
        <p:spPr>
          <a:xfrm rot="16200000">
            <a:off x="4691726" y="3732873"/>
            <a:ext cx="996687" cy="515410"/>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defTabSz="914400" fontAlgn="base">
              <a:spcBef>
                <a:spcPct val="0"/>
              </a:spcBef>
              <a:spcAft>
                <a:spcPct val="0"/>
              </a:spcAft>
            </a:pPr>
            <a:endParaRPr kumimoji="1" lang="ja-JP" altLang="en-US" sz="2400">
              <a:solidFill>
                <a:srgbClr val="FFFFFF"/>
              </a:solidFill>
              <a:latin typeface="Lucida Sans Unicode"/>
              <a:ea typeface="ＭＳ Ｐゴシック"/>
            </a:endParaRPr>
          </a:p>
        </p:txBody>
      </p:sp>
    </p:spTree>
    <p:extLst>
      <p:ext uri="{BB962C8B-B14F-4D97-AF65-F5344CB8AC3E}">
        <p14:creationId xmlns:p14="http://schemas.microsoft.com/office/powerpoint/2010/main" val="34291090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タイトル 1">
            <a:extLst>
              <a:ext uri="{FF2B5EF4-FFF2-40B4-BE49-F238E27FC236}">
                <a16:creationId xmlns:a16="http://schemas.microsoft.com/office/drawing/2014/main" id="{C643E381-A058-47FC-A652-2712B42D8D06}"/>
              </a:ext>
            </a:extLst>
          </p:cNvPr>
          <p:cNvSpPr>
            <a:spLocks noGrp="1" noChangeArrowheads="1"/>
          </p:cNvSpPr>
          <p:nvPr>
            <p:ph type="title"/>
          </p:nvPr>
        </p:nvSpPr>
        <p:spPr/>
        <p:txBody>
          <a:bodyPr/>
          <a:lstStyle/>
          <a:p>
            <a:pPr eaLnBrk="1" hangingPunct="1"/>
            <a:r>
              <a:rPr lang="ja-JP" altLang="en-US"/>
              <a:t>「認知の歪み」の整理</a:t>
            </a:r>
          </a:p>
        </p:txBody>
      </p:sp>
      <p:sp>
        <p:nvSpPr>
          <p:cNvPr id="92163" name="コンテンツ プレースホルダー 2">
            <a:extLst>
              <a:ext uri="{FF2B5EF4-FFF2-40B4-BE49-F238E27FC236}">
                <a16:creationId xmlns:a16="http://schemas.microsoft.com/office/drawing/2014/main" id="{01AD8F5F-1CA3-419D-AB67-C77EFD8D58FF}"/>
              </a:ext>
            </a:extLst>
          </p:cNvPr>
          <p:cNvSpPr>
            <a:spLocks noGrp="1" noChangeArrowheads="1"/>
          </p:cNvSpPr>
          <p:nvPr>
            <p:ph idx="1"/>
          </p:nvPr>
        </p:nvSpPr>
        <p:spPr/>
        <p:txBody>
          <a:bodyPr/>
          <a:lstStyle/>
          <a:p>
            <a:pPr eaLnBrk="1" hangingPunct="1"/>
            <a:r>
              <a:rPr lang="ja-JP" altLang="en-US"/>
              <a:t>「認知の歪み」　とは、</a:t>
            </a:r>
            <a:endParaRPr lang="en-US" altLang="ja-JP"/>
          </a:p>
          <a:p>
            <a:pPr eaLnBrk="1" hangingPunct="1"/>
            <a:r>
              <a:rPr lang="ja-JP" altLang="en-US"/>
              <a:t>現実に起こったことを正確に捉えることができず、</a:t>
            </a:r>
            <a:endParaRPr lang="en-US" altLang="ja-JP"/>
          </a:p>
          <a:p>
            <a:pPr lvl="1" eaLnBrk="1" hangingPunct="1"/>
            <a:r>
              <a:rPr lang="ja-JP" altLang="en-US"/>
              <a:t>被害的</a:t>
            </a:r>
            <a:endParaRPr lang="en-US" altLang="ja-JP"/>
          </a:p>
          <a:p>
            <a:pPr lvl="1" eaLnBrk="1" hangingPunct="1"/>
            <a:r>
              <a:rPr lang="ja-JP" altLang="en-US"/>
              <a:t>否定的</a:t>
            </a:r>
            <a:endParaRPr lang="en-US" altLang="ja-JP"/>
          </a:p>
          <a:p>
            <a:pPr lvl="1" eaLnBrk="1" hangingPunct="1"/>
            <a:r>
              <a:rPr lang="ja-JP" altLang="en-US"/>
              <a:t>他罰的（時に自罰的）</a:t>
            </a:r>
            <a:endParaRPr lang="en-US" altLang="ja-JP"/>
          </a:p>
          <a:p>
            <a:pPr eaLnBrk="1" hangingPunct="1"/>
            <a:r>
              <a:rPr lang="ja-JP" altLang="en-US"/>
              <a:t>不適応行動に特有な思考パターン</a:t>
            </a:r>
            <a:endParaRPr lang="en-US" altLang="ja-JP"/>
          </a:p>
          <a:p>
            <a:pPr eaLnBrk="1" hangingPunct="1"/>
            <a:r>
              <a:rPr lang="ja-JP" altLang="en-US"/>
              <a:t>認知の歪みと不適応行動はパラレル</a:t>
            </a:r>
            <a:endParaRPr lang="en-US" altLang="ja-JP"/>
          </a:p>
          <a:p>
            <a:pPr eaLnBrk="1" hangingPunct="1"/>
            <a:r>
              <a:rPr lang="en-US" altLang="ja-JP" b="1">
                <a:solidFill>
                  <a:srgbClr val="FF0000"/>
                </a:solidFill>
              </a:rPr>
              <a:t>(</a:t>
            </a:r>
            <a:r>
              <a:rPr lang="ja-JP" altLang="en-US" b="1">
                <a:solidFill>
                  <a:srgbClr val="FF0000"/>
                </a:solidFill>
              </a:rPr>
              <a:t>結果的に）衝動制御ができない</a:t>
            </a:r>
            <a:endParaRPr lang="en-US" altLang="ja-JP" b="1">
              <a:solidFill>
                <a:srgbClr val="FF0000"/>
              </a:solidFill>
            </a:endParaRPr>
          </a:p>
          <a:p>
            <a:pPr eaLnBrk="1" hangingPunct="1"/>
            <a:r>
              <a:rPr lang="ja-JP" altLang="en-US" b="1">
                <a:solidFill>
                  <a:srgbClr val="FF0000"/>
                </a:solidFill>
              </a:rPr>
              <a:t>セルフコントロールが低下している</a:t>
            </a:r>
            <a:endParaRPr lang="en-US" altLang="ja-JP" b="1">
              <a:solidFill>
                <a:srgbClr val="FF0000"/>
              </a:solidFill>
            </a:endParaRPr>
          </a:p>
          <a:p>
            <a:pPr eaLnBrk="1" hangingPunct="1"/>
            <a:endParaRPr lang="en-US" altLang="ja-JP"/>
          </a:p>
          <a:p>
            <a:pPr eaLnBrk="1" hangingPunct="1"/>
            <a:endParaRPr lang="ja-JP" altLang="en-US"/>
          </a:p>
        </p:txBody>
      </p:sp>
      <p:sp>
        <p:nvSpPr>
          <p:cNvPr id="92164" name="スライド番号プレースホルダー 3">
            <a:extLst>
              <a:ext uri="{FF2B5EF4-FFF2-40B4-BE49-F238E27FC236}">
                <a16:creationId xmlns:a16="http://schemas.microsoft.com/office/drawing/2014/main" id="{BC878CAE-89B2-4C37-9CBA-D36FAEB1B3CA}"/>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rgbClr val="FF9900"/>
              </a:buClr>
              <a:buSzPct val="80000"/>
              <a:buFont typeface="Wingdings" panose="05000000000000000000" pitchFamily="2" charset="2"/>
              <a:buChar char="p"/>
              <a:defRPr kumimoji="1" sz="2800">
                <a:solidFill>
                  <a:schemeClr val="tx1"/>
                </a:solidFill>
                <a:latin typeface="Lucida Sans Unicode" panose="020B0602030504020204" pitchFamily="34" charset="0"/>
                <a:ea typeface="ＭＳ Ｐゴシック" panose="020B0600070205080204" pitchFamily="50" charset="-128"/>
              </a:defRPr>
            </a:lvl1pPr>
            <a:lvl2pPr marL="742950" indent="-285750">
              <a:spcBef>
                <a:spcPct val="20000"/>
              </a:spcBef>
              <a:buClr>
                <a:srgbClr val="FF9900"/>
              </a:buClr>
              <a:buChar char="–"/>
              <a:defRPr kumimoji="1" sz="2400">
                <a:solidFill>
                  <a:schemeClr val="tx1"/>
                </a:solidFill>
                <a:latin typeface="Lucida Sans Unicode" panose="020B0602030504020204" pitchFamily="34" charset="0"/>
                <a:ea typeface="ＭＳ Ｐゴシック" panose="020B0600070205080204" pitchFamily="50" charset="-128"/>
              </a:defRPr>
            </a:lvl2pPr>
            <a:lvl3pPr marL="1143000" indent="-228600">
              <a:spcBef>
                <a:spcPct val="20000"/>
              </a:spcBef>
              <a:buClr>
                <a:srgbClr val="FF9900"/>
              </a:buClr>
              <a:buSzPct val="80000"/>
              <a:buFont typeface="Wingdings" panose="05000000000000000000" pitchFamily="2" charset="2"/>
              <a:buChar char="p"/>
              <a:defRPr kumimoji="1" sz="2000">
                <a:solidFill>
                  <a:schemeClr val="tx1"/>
                </a:solidFill>
                <a:latin typeface="Lucida Sans Unicode" panose="020B0602030504020204" pitchFamily="34" charset="0"/>
                <a:ea typeface="ＭＳ Ｐゴシック" panose="020B0600070205080204" pitchFamily="50" charset="-128"/>
              </a:defRPr>
            </a:lvl3pPr>
            <a:lvl4pPr marL="1600200" indent="-228600">
              <a:spcBef>
                <a:spcPct val="20000"/>
              </a:spcBef>
              <a:buClr>
                <a:srgbClr val="FF9900"/>
              </a:buClr>
              <a:buChar char="–"/>
              <a:defRPr kumimoji="1">
                <a:solidFill>
                  <a:schemeClr val="tx1"/>
                </a:solidFill>
                <a:latin typeface="Lucida Sans Unicode" panose="020B0602030504020204" pitchFamily="34" charset="0"/>
                <a:ea typeface="ＭＳ Ｐゴシック" panose="020B0600070205080204" pitchFamily="50" charset="-128"/>
              </a:defRPr>
            </a:lvl4pPr>
            <a:lvl5pPr marL="2057400" indent="-228600">
              <a:spcBef>
                <a:spcPct val="20000"/>
              </a:spcBef>
              <a:buClr>
                <a:srgbClr val="FF9900"/>
              </a:buClr>
              <a:buSzPct val="50000"/>
              <a:buFont typeface="Wingdings" panose="05000000000000000000" pitchFamily="2" charset="2"/>
              <a:buChar char="l"/>
              <a:defRPr kumimoji="1">
                <a:solidFill>
                  <a:schemeClr val="tx1"/>
                </a:solidFill>
                <a:latin typeface="Lucida Sans Unicode" panose="020B0602030504020204" pitchFamily="34" charset="0"/>
                <a:ea typeface="ＭＳ Ｐゴシック" panose="020B0600070205080204" pitchFamily="50" charset="-128"/>
              </a:defRPr>
            </a:lvl5pPr>
            <a:lvl6pPr marL="2514600" indent="-228600" eaLnBrk="0" fontAlgn="base" hangingPunct="0">
              <a:spcBef>
                <a:spcPct val="20000"/>
              </a:spcBef>
              <a:spcAft>
                <a:spcPct val="0"/>
              </a:spcAft>
              <a:buClr>
                <a:srgbClr val="FF9900"/>
              </a:buClr>
              <a:buSzPct val="50000"/>
              <a:buFont typeface="Wingdings" panose="05000000000000000000" pitchFamily="2" charset="2"/>
              <a:buChar char="l"/>
              <a:defRPr kumimoji="1">
                <a:solidFill>
                  <a:schemeClr val="tx1"/>
                </a:solidFill>
                <a:latin typeface="Lucida Sans Unicode" panose="020B0602030504020204" pitchFamily="34" charset="0"/>
                <a:ea typeface="ＭＳ Ｐゴシック" panose="020B0600070205080204" pitchFamily="50" charset="-128"/>
              </a:defRPr>
            </a:lvl6pPr>
            <a:lvl7pPr marL="2971800" indent="-228600" eaLnBrk="0" fontAlgn="base" hangingPunct="0">
              <a:spcBef>
                <a:spcPct val="20000"/>
              </a:spcBef>
              <a:spcAft>
                <a:spcPct val="0"/>
              </a:spcAft>
              <a:buClr>
                <a:srgbClr val="FF9900"/>
              </a:buClr>
              <a:buSzPct val="50000"/>
              <a:buFont typeface="Wingdings" panose="05000000000000000000" pitchFamily="2" charset="2"/>
              <a:buChar char="l"/>
              <a:defRPr kumimoji="1">
                <a:solidFill>
                  <a:schemeClr val="tx1"/>
                </a:solidFill>
                <a:latin typeface="Lucida Sans Unicode" panose="020B0602030504020204" pitchFamily="34" charset="0"/>
                <a:ea typeface="ＭＳ Ｐゴシック" panose="020B0600070205080204" pitchFamily="50" charset="-128"/>
              </a:defRPr>
            </a:lvl7pPr>
            <a:lvl8pPr marL="3429000" indent="-228600" eaLnBrk="0" fontAlgn="base" hangingPunct="0">
              <a:spcBef>
                <a:spcPct val="20000"/>
              </a:spcBef>
              <a:spcAft>
                <a:spcPct val="0"/>
              </a:spcAft>
              <a:buClr>
                <a:srgbClr val="FF9900"/>
              </a:buClr>
              <a:buSzPct val="50000"/>
              <a:buFont typeface="Wingdings" panose="05000000000000000000" pitchFamily="2" charset="2"/>
              <a:buChar char="l"/>
              <a:defRPr kumimoji="1">
                <a:solidFill>
                  <a:schemeClr val="tx1"/>
                </a:solidFill>
                <a:latin typeface="Lucida Sans Unicode" panose="020B0602030504020204" pitchFamily="34" charset="0"/>
                <a:ea typeface="ＭＳ Ｐゴシック" panose="020B0600070205080204" pitchFamily="50" charset="-128"/>
              </a:defRPr>
            </a:lvl8pPr>
            <a:lvl9pPr marL="3886200" indent="-228600" eaLnBrk="0" fontAlgn="base" hangingPunct="0">
              <a:spcBef>
                <a:spcPct val="20000"/>
              </a:spcBef>
              <a:spcAft>
                <a:spcPct val="0"/>
              </a:spcAft>
              <a:buClr>
                <a:srgbClr val="FF9900"/>
              </a:buClr>
              <a:buSzPct val="50000"/>
              <a:buFont typeface="Wingdings" panose="05000000000000000000" pitchFamily="2" charset="2"/>
              <a:buChar char="l"/>
              <a:defRPr kumimoji="1">
                <a:solidFill>
                  <a:schemeClr val="tx1"/>
                </a:solidFill>
                <a:latin typeface="Lucida Sans Unicode" panose="020B0602030504020204" pitchFamily="34" charset="0"/>
                <a:ea typeface="ＭＳ Ｐゴシック" panose="020B0600070205080204" pitchFamily="50" charset="-128"/>
              </a:defRPr>
            </a:lvl9pPr>
          </a:lstStyle>
          <a:p>
            <a:pPr defTabSz="914400" fontAlgn="base">
              <a:spcBef>
                <a:spcPct val="0"/>
              </a:spcBef>
              <a:spcAft>
                <a:spcPct val="0"/>
              </a:spcAft>
              <a:buClrTx/>
              <a:buSzTx/>
              <a:buNone/>
            </a:pPr>
            <a:fld id="{0110140F-AB12-4272-A7F4-498BF5D8A539}" type="slidenum">
              <a:rPr lang="en-US" altLang="ja-JP" sz="1400">
                <a:solidFill>
                  <a:srgbClr val="3366FF"/>
                </a:solidFill>
              </a:rPr>
              <a:pPr defTabSz="914400" fontAlgn="base">
                <a:spcBef>
                  <a:spcPct val="0"/>
                </a:spcBef>
                <a:spcAft>
                  <a:spcPct val="0"/>
                </a:spcAft>
                <a:buClrTx/>
                <a:buSzTx/>
                <a:buNone/>
              </a:pPr>
              <a:t>47</a:t>
            </a:fld>
            <a:endParaRPr lang="en-US" altLang="ja-JP" sz="1400">
              <a:solidFill>
                <a:srgbClr val="3366FF"/>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タイトル 1">
            <a:extLst>
              <a:ext uri="{FF2B5EF4-FFF2-40B4-BE49-F238E27FC236}">
                <a16:creationId xmlns:a16="http://schemas.microsoft.com/office/drawing/2014/main" id="{B4676FE8-7BC7-486E-B2AE-5B3B3F4D8886}"/>
              </a:ext>
            </a:extLst>
          </p:cNvPr>
          <p:cNvSpPr>
            <a:spLocks noGrp="1" noChangeArrowheads="1"/>
          </p:cNvSpPr>
          <p:nvPr>
            <p:ph type="title"/>
          </p:nvPr>
        </p:nvSpPr>
        <p:spPr/>
        <p:txBody>
          <a:bodyPr/>
          <a:lstStyle/>
          <a:p>
            <a:pPr eaLnBrk="1" hangingPunct="1"/>
            <a:r>
              <a:rPr lang="ja-JP" altLang="en-US" dirty="0"/>
              <a:t>感情爆発への認知行動療法（</a:t>
            </a:r>
            <a:r>
              <a:rPr lang="en-US" altLang="ja-JP" dirty="0"/>
              <a:t>CBT)</a:t>
            </a:r>
            <a:endParaRPr lang="ja-JP" altLang="en-US" dirty="0"/>
          </a:p>
        </p:txBody>
      </p:sp>
      <p:sp>
        <p:nvSpPr>
          <p:cNvPr id="80899" name="コンテンツ プレースホルダー 2">
            <a:extLst>
              <a:ext uri="{FF2B5EF4-FFF2-40B4-BE49-F238E27FC236}">
                <a16:creationId xmlns:a16="http://schemas.microsoft.com/office/drawing/2014/main" id="{8BD39857-00CA-41DF-8F77-6E7FB51F4392}"/>
              </a:ext>
            </a:extLst>
          </p:cNvPr>
          <p:cNvSpPr>
            <a:spLocks noGrp="1" noChangeArrowheads="1"/>
          </p:cNvSpPr>
          <p:nvPr>
            <p:ph idx="1"/>
          </p:nvPr>
        </p:nvSpPr>
        <p:spPr>
          <a:xfrm>
            <a:off x="753857" y="1212850"/>
            <a:ext cx="9890876" cy="5054600"/>
          </a:xfrm>
        </p:spPr>
        <p:txBody>
          <a:bodyPr/>
          <a:lstStyle/>
          <a:p>
            <a:pPr eaLnBrk="1" hangingPunct="1"/>
            <a:r>
              <a:rPr lang="ja-JP" altLang="en-US" dirty="0"/>
              <a:t>認知と行動は常に相互作用している。つまり、認知を変えれば行動が変わり、行動を変えれば認知が変わる</a:t>
            </a:r>
            <a:endParaRPr lang="en-US" altLang="ja-JP" dirty="0"/>
          </a:p>
          <a:p>
            <a:pPr eaLnBrk="1" hangingPunct="1"/>
            <a:r>
              <a:rPr lang="ja-JP" altLang="en-US" b="1" dirty="0">
                <a:solidFill>
                  <a:srgbClr val="FF0000"/>
                </a:solidFill>
              </a:rPr>
              <a:t>主には、行動を変えれば、認知が変わる</a:t>
            </a:r>
            <a:endParaRPr lang="en-US" altLang="ja-JP" b="1" dirty="0">
              <a:solidFill>
                <a:srgbClr val="FF0000"/>
              </a:solidFill>
            </a:endParaRPr>
          </a:p>
          <a:p>
            <a:pPr eaLnBrk="1" hangingPunct="1"/>
            <a:r>
              <a:rPr lang="ja-JP" altLang="en-US" dirty="0"/>
              <a:t>「行動への介入」＝かんしゃく・暴言・暴行を止める</a:t>
            </a:r>
            <a:endParaRPr lang="en-US" altLang="ja-JP" dirty="0"/>
          </a:p>
          <a:p>
            <a:pPr eaLnBrk="1" hangingPunct="1"/>
            <a:r>
              <a:rPr lang="ja-JP" altLang="en-US" dirty="0">
                <a:solidFill>
                  <a:srgbClr val="FF9900"/>
                </a:solidFill>
              </a:rPr>
              <a:t>最悪の結果を回避する</a:t>
            </a:r>
            <a:endParaRPr lang="en-US" altLang="ja-JP" dirty="0">
              <a:solidFill>
                <a:srgbClr val="FF9900"/>
              </a:solidFill>
            </a:endParaRPr>
          </a:p>
          <a:p>
            <a:pPr eaLnBrk="1" hangingPunct="1"/>
            <a:r>
              <a:rPr lang="ja-JP" altLang="en-US" dirty="0">
                <a:solidFill>
                  <a:srgbClr val="FF9900"/>
                </a:solidFill>
              </a:rPr>
              <a:t>人とのつながりを強化する</a:t>
            </a:r>
            <a:endParaRPr lang="en-US" altLang="ja-JP" dirty="0">
              <a:solidFill>
                <a:srgbClr val="FF9900"/>
              </a:solidFill>
            </a:endParaRPr>
          </a:p>
          <a:p>
            <a:pPr eaLnBrk="1" hangingPunct="1"/>
            <a:r>
              <a:rPr lang="ja-JP" altLang="en-US" dirty="0">
                <a:solidFill>
                  <a:srgbClr val="FF9900"/>
                </a:solidFill>
              </a:rPr>
              <a:t>人に親切にする</a:t>
            </a:r>
            <a:endParaRPr lang="en-US" altLang="ja-JP" dirty="0">
              <a:solidFill>
                <a:srgbClr val="FF9900"/>
              </a:solidFill>
            </a:endParaRPr>
          </a:p>
          <a:p>
            <a:pPr eaLnBrk="1" hangingPunct="1"/>
            <a:r>
              <a:rPr lang="ja-JP" altLang="en-US" dirty="0">
                <a:solidFill>
                  <a:srgbClr val="FF9900"/>
                </a:solidFill>
              </a:rPr>
              <a:t>人に感謝される</a:t>
            </a:r>
            <a:endParaRPr lang="en-US" altLang="ja-JP" dirty="0">
              <a:solidFill>
                <a:srgbClr val="FF9900"/>
              </a:solidFill>
            </a:endParaRPr>
          </a:p>
          <a:p>
            <a:pPr eaLnBrk="1" hangingPunct="1"/>
            <a:r>
              <a:rPr lang="ja-JP" altLang="en-US" b="1" dirty="0">
                <a:solidFill>
                  <a:srgbClr val="FF0000"/>
                </a:solidFill>
              </a:rPr>
              <a:t>歯を食いしばって我慢する場面が時に必要</a:t>
            </a:r>
            <a:endParaRPr lang="en-US" altLang="ja-JP" b="1" dirty="0">
              <a:solidFill>
                <a:srgbClr val="FF0000"/>
              </a:solidFill>
            </a:endParaRPr>
          </a:p>
          <a:p>
            <a:pPr eaLnBrk="1" hangingPunct="1"/>
            <a:r>
              <a:rPr lang="ja-JP" altLang="en-US" b="1" dirty="0">
                <a:solidFill>
                  <a:srgbClr val="FF0000"/>
                </a:solidFill>
              </a:rPr>
              <a:t>しばらくの時間、耐えて耐えて、感情爆発行動を起こさない</a:t>
            </a:r>
            <a:endParaRPr lang="en-US" altLang="ja-JP" b="1" dirty="0">
              <a:solidFill>
                <a:srgbClr val="FF0000"/>
              </a:solidFill>
            </a:endParaRPr>
          </a:p>
          <a:p>
            <a:pPr eaLnBrk="1" hangingPunct="1"/>
            <a:endParaRPr lang="ja-JP" altLang="en-US" dirty="0"/>
          </a:p>
        </p:txBody>
      </p:sp>
      <p:sp>
        <p:nvSpPr>
          <p:cNvPr id="80900" name="スライド番号プレースホルダー 3">
            <a:extLst>
              <a:ext uri="{FF2B5EF4-FFF2-40B4-BE49-F238E27FC236}">
                <a16:creationId xmlns:a16="http://schemas.microsoft.com/office/drawing/2014/main" id="{F38275DE-2EDC-4DDB-BF77-F6C30D51A205}"/>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rgbClr val="FF9900"/>
              </a:buClr>
              <a:buSzPct val="80000"/>
              <a:buFont typeface="Wingdings" panose="05000000000000000000" pitchFamily="2" charset="2"/>
              <a:buChar char="p"/>
              <a:defRPr kumimoji="1" sz="2800">
                <a:solidFill>
                  <a:schemeClr val="tx1"/>
                </a:solidFill>
                <a:latin typeface="Lucida Sans Unicode" panose="020B0602030504020204" pitchFamily="34" charset="0"/>
                <a:ea typeface="ＭＳ Ｐゴシック" panose="020B0600070205080204" pitchFamily="50" charset="-128"/>
              </a:defRPr>
            </a:lvl1pPr>
            <a:lvl2pPr marL="742950" indent="-285750">
              <a:spcBef>
                <a:spcPct val="20000"/>
              </a:spcBef>
              <a:buClr>
                <a:srgbClr val="FF9900"/>
              </a:buClr>
              <a:buChar char="–"/>
              <a:defRPr kumimoji="1" sz="2400">
                <a:solidFill>
                  <a:schemeClr val="tx1"/>
                </a:solidFill>
                <a:latin typeface="Lucida Sans Unicode" panose="020B0602030504020204" pitchFamily="34" charset="0"/>
                <a:ea typeface="ＭＳ Ｐゴシック" panose="020B0600070205080204" pitchFamily="50" charset="-128"/>
              </a:defRPr>
            </a:lvl2pPr>
            <a:lvl3pPr marL="1143000" indent="-228600">
              <a:spcBef>
                <a:spcPct val="20000"/>
              </a:spcBef>
              <a:buClr>
                <a:srgbClr val="FF9900"/>
              </a:buClr>
              <a:buSzPct val="80000"/>
              <a:buFont typeface="Wingdings" panose="05000000000000000000" pitchFamily="2" charset="2"/>
              <a:buChar char="p"/>
              <a:defRPr kumimoji="1" sz="2000">
                <a:solidFill>
                  <a:schemeClr val="tx1"/>
                </a:solidFill>
                <a:latin typeface="Lucida Sans Unicode" panose="020B0602030504020204" pitchFamily="34" charset="0"/>
                <a:ea typeface="ＭＳ Ｐゴシック" panose="020B0600070205080204" pitchFamily="50" charset="-128"/>
              </a:defRPr>
            </a:lvl3pPr>
            <a:lvl4pPr marL="1600200" indent="-228600">
              <a:spcBef>
                <a:spcPct val="20000"/>
              </a:spcBef>
              <a:buClr>
                <a:srgbClr val="FF9900"/>
              </a:buClr>
              <a:buChar char="–"/>
              <a:defRPr kumimoji="1">
                <a:solidFill>
                  <a:schemeClr val="tx1"/>
                </a:solidFill>
                <a:latin typeface="Lucida Sans Unicode" panose="020B0602030504020204" pitchFamily="34" charset="0"/>
                <a:ea typeface="ＭＳ Ｐゴシック" panose="020B0600070205080204" pitchFamily="50" charset="-128"/>
              </a:defRPr>
            </a:lvl4pPr>
            <a:lvl5pPr marL="2057400" indent="-228600">
              <a:spcBef>
                <a:spcPct val="20000"/>
              </a:spcBef>
              <a:buClr>
                <a:srgbClr val="FF9900"/>
              </a:buClr>
              <a:buSzPct val="50000"/>
              <a:buFont typeface="Wingdings" panose="05000000000000000000" pitchFamily="2" charset="2"/>
              <a:buChar char="l"/>
              <a:defRPr kumimoji="1">
                <a:solidFill>
                  <a:schemeClr val="tx1"/>
                </a:solidFill>
                <a:latin typeface="Lucida Sans Unicode" panose="020B0602030504020204" pitchFamily="34" charset="0"/>
                <a:ea typeface="ＭＳ Ｐゴシック" panose="020B0600070205080204" pitchFamily="50" charset="-128"/>
              </a:defRPr>
            </a:lvl5pPr>
            <a:lvl6pPr marL="2514600" indent="-228600" eaLnBrk="0" fontAlgn="base" hangingPunct="0">
              <a:spcBef>
                <a:spcPct val="20000"/>
              </a:spcBef>
              <a:spcAft>
                <a:spcPct val="0"/>
              </a:spcAft>
              <a:buClr>
                <a:srgbClr val="FF9900"/>
              </a:buClr>
              <a:buSzPct val="50000"/>
              <a:buFont typeface="Wingdings" panose="05000000000000000000" pitchFamily="2" charset="2"/>
              <a:buChar char="l"/>
              <a:defRPr kumimoji="1">
                <a:solidFill>
                  <a:schemeClr val="tx1"/>
                </a:solidFill>
                <a:latin typeface="Lucida Sans Unicode" panose="020B0602030504020204" pitchFamily="34" charset="0"/>
                <a:ea typeface="ＭＳ Ｐゴシック" panose="020B0600070205080204" pitchFamily="50" charset="-128"/>
              </a:defRPr>
            </a:lvl6pPr>
            <a:lvl7pPr marL="2971800" indent="-228600" eaLnBrk="0" fontAlgn="base" hangingPunct="0">
              <a:spcBef>
                <a:spcPct val="20000"/>
              </a:spcBef>
              <a:spcAft>
                <a:spcPct val="0"/>
              </a:spcAft>
              <a:buClr>
                <a:srgbClr val="FF9900"/>
              </a:buClr>
              <a:buSzPct val="50000"/>
              <a:buFont typeface="Wingdings" panose="05000000000000000000" pitchFamily="2" charset="2"/>
              <a:buChar char="l"/>
              <a:defRPr kumimoji="1">
                <a:solidFill>
                  <a:schemeClr val="tx1"/>
                </a:solidFill>
                <a:latin typeface="Lucida Sans Unicode" panose="020B0602030504020204" pitchFamily="34" charset="0"/>
                <a:ea typeface="ＭＳ Ｐゴシック" panose="020B0600070205080204" pitchFamily="50" charset="-128"/>
              </a:defRPr>
            </a:lvl7pPr>
            <a:lvl8pPr marL="3429000" indent="-228600" eaLnBrk="0" fontAlgn="base" hangingPunct="0">
              <a:spcBef>
                <a:spcPct val="20000"/>
              </a:spcBef>
              <a:spcAft>
                <a:spcPct val="0"/>
              </a:spcAft>
              <a:buClr>
                <a:srgbClr val="FF9900"/>
              </a:buClr>
              <a:buSzPct val="50000"/>
              <a:buFont typeface="Wingdings" panose="05000000000000000000" pitchFamily="2" charset="2"/>
              <a:buChar char="l"/>
              <a:defRPr kumimoji="1">
                <a:solidFill>
                  <a:schemeClr val="tx1"/>
                </a:solidFill>
                <a:latin typeface="Lucida Sans Unicode" panose="020B0602030504020204" pitchFamily="34" charset="0"/>
                <a:ea typeface="ＭＳ Ｐゴシック" panose="020B0600070205080204" pitchFamily="50" charset="-128"/>
              </a:defRPr>
            </a:lvl8pPr>
            <a:lvl9pPr marL="3886200" indent="-228600" eaLnBrk="0" fontAlgn="base" hangingPunct="0">
              <a:spcBef>
                <a:spcPct val="20000"/>
              </a:spcBef>
              <a:spcAft>
                <a:spcPct val="0"/>
              </a:spcAft>
              <a:buClr>
                <a:srgbClr val="FF9900"/>
              </a:buClr>
              <a:buSzPct val="50000"/>
              <a:buFont typeface="Wingdings" panose="05000000000000000000" pitchFamily="2" charset="2"/>
              <a:buChar char="l"/>
              <a:defRPr kumimoji="1">
                <a:solidFill>
                  <a:schemeClr val="tx1"/>
                </a:solidFill>
                <a:latin typeface="Lucida Sans Unicode" panose="020B0602030504020204" pitchFamily="34" charset="0"/>
                <a:ea typeface="ＭＳ Ｐゴシック" panose="020B0600070205080204" pitchFamily="50" charset="-128"/>
              </a:defRPr>
            </a:lvl9pPr>
          </a:lstStyle>
          <a:p>
            <a:pPr eaLnBrk="1" hangingPunct="1">
              <a:spcBef>
                <a:spcPct val="0"/>
              </a:spcBef>
              <a:buClrTx/>
              <a:buSzTx/>
              <a:buFontTx/>
              <a:buNone/>
            </a:pPr>
            <a:fld id="{C9883B15-F9D9-46A3-96E3-9394B4345EA9}" type="slidenum">
              <a:rPr lang="en-US" altLang="ja-JP" sz="1400">
                <a:solidFill>
                  <a:srgbClr val="3366FF"/>
                </a:solidFill>
              </a:rPr>
              <a:pPr eaLnBrk="1" hangingPunct="1">
                <a:spcBef>
                  <a:spcPct val="0"/>
                </a:spcBef>
                <a:buClrTx/>
                <a:buSzTx/>
                <a:buFontTx/>
                <a:buNone/>
              </a:pPr>
              <a:t>48</a:t>
            </a:fld>
            <a:endParaRPr lang="en-US" altLang="ja-JP" sz="1400">
              <a:solidFill>
                <a:srgbClr val="3366FF"/>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0674A12-6CC6-465A-9F54-247CF343CF11}"/>
              </a:ext>
            </a:extLst>
          </p:cNvPr>
          <p:cNvSpPr>
            <a:spLocks noGrp="1"/>
          </p:cNvSpPr>
          <p:nvPr>
            <p:ph type="title"/>
          </p:nvPr>
        </p:nvSpPr>
        <p:spPr/>
        <p:txBody>
          <a:bodyPr/>
          <a:lstStyle/>
          <a:p>
            <a:r>
              <a:rPr kumimoji="1" lang="ja-JP" altLang="en-US" dirty="0"/>
              <a:t>答えは既にある</a:t>
            </a:r>
          </a:p>
        </p:txBody>
      </p:sp>
      <p:sp>
        <p:nvSpPr>
          <p:cNvPr id="3" name="コンテンツ プレースホルダー 2">
            <a:extLst>
              <a:ext uri="{FF2B5EF4-FFF2-40B4-BE49-F238E27FC236}">
                <a16:creationId xmlns:a16="http://schemas.microsoft.com/office/drawing/2014/main" id="{5C4645D0-35B4-4B1C-BB21-383E815D2FCE}"/>
              </a:ext>
            </a:extLst>
          </p:cNvPr>
          <p:cNvSpPr>
            <a:spLocks noGrp="1"/>
          </p:cNvSpPr>
          <p:nvPr>
            <p:ph idx="1"/>
          </p:nvPr>
        </p:nvSpPr>
        <p:spPr/>
        <p:txBody>
          <a:bodyPr/>
          <a:lstStyle/>
          <a:p>
            <a:r>
              <a:rPr kumimoji="1" lang="ja-JP" altLang="en-US" dirty="0"/>
              <a:t>セルフコントロールが脆弱な子どもにどう支援したらよいか？</a:t>
            </a:r>
            <a:endParaRPr kumimoji="1" lang="en-US" altLang="ja-JP" dirty="0"/>
          </a:p>
          <a:p>
            <a:endParaRPr lang="en-US" altLang="ja-JP" dirty="0"/>
          </a:p>
          <a:p>
            <a:endParaRPr kumimoji="1" lang="en-US" altLang="ja-JP" dirty="0"/>
          </a:p>
          <a:p>
            <a:r>
              <a:rPr kumimoji="1" lang="ja-JP" altLang="en-US" dirty="0"/>
              <a:t>教育環境を構造化して（分かりやすくして）、</a:t>
            </a:r>
            <a:r>
              <a:rPr kumimoji="1" lang="ja-JP" altLang="en-US" dirty="0">
                <a:solidFill>
                  <a:srgbClr val="FF0000"/>
                </a:solidFill>
              </a:rPr>
              <a:t>セルフコントロールのスキルをつける</a:t>
            </a:r>
          </a:p>
        </p:txBody>
      </p:sp>
      <p:sp>
        <p:nvSpPr>
          <p:cNvPr id="4" name="スライド番号プレースホルダー 3">
            <a:extLst>
              <a:ext uri="{FF2B5EF4-FFF2-40B4-BE49-F238E27FC236}">
                <a16:creationId xmlns:a16="http://schemas.microsoft.com/office/drawing/2014/main" id="{70DD922D-09C2-4948-9C02-A6A27D9215C0}"/>
              </a:ext>
            </a:extLst>
          </p:cNvPr>
          <p:cNvSpPr>
            <a:spLocks noGrp="1"/>
          </p:cNvSpPr>
          <p:nvPr>
            <p:ph type="sldNum" sz="quarter" idx="12"/>
          </p:nvPr>
        </p:nvSpPr>
        <p:spPr/>
        <p:txBody>
          <a:bodyPr/>
          <a:lstStyle/>
          <a:p>
            <a:pPr>
              <a:defRPr/>
            </a:pPr>
            <a:fld id="{358E192B-9898-4280-9803-F5281F4C50A7}" type="slidenum">
              <a:rPr lang="en-US" altLang="ja-JP" smtClean="0"/>
              <a:pPr>
                <a:defRPr/>
              </a:pPr>
              <a:t>49</a:t>
            </a:fld>
            <a:endParaRPr lang="en-US" altLang="ja-JP"/>
          </a:p>
        </p:txBody>
      </p:sp>
    </p:spTree>
    <p:extLst>
      <p:ext uri="{BB962C8B-B14F-4D97-AF65-F5344CB8AC3E}">
        <p14:creationId xmlns:p14="http://schemas.microsoft.com/office/powerpoint/2010/main" val="10839906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424584"/>
          </a:xfrm>
        </p:spPr>
        <p:txBody>
          <a:bodyPr>
            <a:normAutofit fontScale="90000"/>
          </a:bodyPr>
          <a:lstStyle/>
          <a:p>
            <a:endParaRPr kumimoji="1" lang="ja-JP" altLang="en-US" dirty="0"/>
          </a:p>
        </p:txBody>
      </p:sp>
      <p:graphicFrame>
        <p:nvGraphicFramePr>
          <p:cNvPr id="5" name="コンテンツ プレースホルダー 4"/>
          <p:cNvGraphicFramePr>
            <a:graphicFrameLocks noGrp="1"/>
          </p:cNvGraphicFramePr>
          <p:nvPr>
            <p:ph idx="1"/>
            <p:extLst>
              <p:ext uri="{D42A27DB-BD31-4B8C-83A1-F6EECF244321}">
                <p14:modId xmlns:p14="http://schemas.microsoft.com/office/powerpoint/2010/main" val="124170860"/>
              </p:ext>
            </p:extLst>
          </p:nvPr>
        </p:nvGraphicFramePr>
        <p:xfrm>
          <a:off x="232757" y="257695"/>
          <a:ext cx="11121044" cy="65171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614750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タイトル 1">
            <a:extLst>
              <a:ext uri="{FF2B5EF4-FFF2-40B4-BE49-F238E27FC236}">
                <a16:creationId xmlns:a16="http://schemas.microsoft.com/office/drawing/2014/main" id="{794C60EA-9DFB-4168-8A83-926C40E5090A}"/>
              </a:ext>
            </a:extLst>
          </p:cNvPr>
          <p:cNvSpPr>
            <a:spLocks noGrp="1" noChangeArrowheads="1"/>
          </p:cNvSpPr>
          <p:nvPr>
            <p:ph type="title"/>
          </p:nvPr>
        </p:nvSpPr>
        <p:spPr/>
        <p:txBody>
          <a:bodyPr/>
          <a:lstStyle/>
          <a:p>
            <a:pPr eaLnBrk="1" hangingPunct="1"/>
            <a:r>
              <a:rPr lang="ja-JP" altLang="en-US" dirty="0"/>
              <a:t>感情爆発の障害への認知行動療法（</a:t>
            </a:r>
            <a:r>
              <a:rPr lang="en-US" altLang="ja-JP" dirty="0"/>
              <a:t>CBT)</a:t>
            </a:r>
            <a:endParaRPr lang="ja-JP" altLang="en-US" dirty="0"/>
          </a:p>
        </p:txBody>
      </p:sp>
      <p:sp>
        <p:nvSpPr>
          <p:cNvPr id="125955" name="コンテンツ プレースホルダー 2">
            <a:extLst>
              <a:ext uri="{FF2B5EF4-FFF2-40B4-BE49-F238E27FC236}">
                <a16:creationId xmlns:a16="http://schemas.microsoft.com/office/drawing/2014/main" id="{2AD83E4E-6172-4C7A-BB58-ED416C10C68D}"/>
              </a:ext>
            </a:extLst>
          </p:cNvPr>
          <p:cNvSpPr>
            <a:spLocks noGrp="1" noChangeArrowheads="1"/>
          </p:cNvSpPr>
          <p:nvPr>
            <p:ph idx="1"/>
          </p:nvPr>
        </p:nvSpPr>
        <p:spPr>
          <a:xfrm>
            <a:off x="1188097" y="1212850"/>
            <a:ext cx="9560767" cy="5225272"/>
          </a:xfrm>
        </p:spPr>
        <p:txBody>
          <a:bodyPr/>
          <a:lstStyle/>
          <a:p>
            <a:pPr eaLnBrk="1" hangingPunct="1"/>
            <a:r>
              <a:rPr lang="ja-JP" altLang="en-US" dirty="0"/>
              <a:t>認知と行動は常に相互作用している。つまり、認知を変えれば行動が変わり、行動を変えれば認知が変わる</a:t>
            </a:r>
            <a:endParaRPr lang="en-US" altLang="ja-JP" dirty="0"/>
          </a:p>
          <a:p>
            <a:pPr eaLnBrk="1" hangingPunct="1"/>
            <a:r>
              <a:rPr lang="ja-JP" altLang="en-US" b="1" dirty="0">
                <a:solidFill>
                  <a:srgbClr val="FF0000"/>
                </a:solidFill>
              </a:rPr>
              <a:t>主には、行動を変えれば、認知が変わる</a:t>
            </a:r>
            <a:endParaRPr lang="en-US" altLang="ja-JP" b="1" dirty="0">
              <a:solidFill>
                <a:srgbClr val="FF0000"/>
              </a:solidFill>
            </a:endParaRPr>
          </a:p>
          <a:p>
            <a:pPr eaLnBrk="1" hangingPunct="1"/>
            <a:r>
              <a:rPr lang="ja-JP" altLang="en-US" dirty="0"/>
              <a:t>「行動への介入」＝感情爆発を止める</a:t>
            </a:r>
            <a:endParaRPr lang="en-US" altLang="ja-JP" dirty="0"/>
          </a:p>
          <a:p>
            <a:pPr eaLnBrk="1" hangingPunct="1"/>
            <a:r>
              <a:rPr lang="ja-JP" altLang="en-US" dirty="0">
                <a:solidFill>
                  <a:srgbClr val="FF9900"/>
                </a:solidFill>
              </a:rPr>
              <a:t>怒りが湧いてきても行動化しない</a:t>
            </a:r>
            <a:endParaRPr lang="en-US" altLang="ja-JP" dirty="0">
              <a:solidFill>
                <a:srgbClr val="FF9900"/>
              </a:solidFill>
            </a:endParaRPr>
          </a:p>
          <a:p>
            <a:pPr eaLnBrk="1" hangingPunct="1"/>
            <a:r>
              <a:rPr lang="ja-JP" altLang="en-US" dirty="0">
                <a:solidFill>
                  <a:srgbClr val="FF9900"/>
                </a:solidFill>
              </a:rPr>
              <a:t>時間が経てばある程度おさまることを確認する</a:t>
            </a:r>
            <a:endParaRPr lang="en-US" altLang="ja-JP" dirty="0">
              <a:solidFill>
                <a:srgbClr val="FF9900"/>
              </a:solidFill>
            </a:endParaRPr>
          </a:p>
          <a:p>
            <a:pPr eaLnBrk="1" hangingPunct="1"/>
            <a:r>
              <a:rPr lang="ja-JP" altLang="en-US" b="1" dirty="0">
                <a:solidFill>
                  <a:srgbClr val="FF0000"/>
                </a:solidFill>
              </a:rPr>
              <a:t>場所を変えると怒りがおさまることを知る</a:t>
            </a:r>
            <a:endParaRPr lang="en-US" altLang="ja-JP" b="1" dirty="0">
              <a:solidFill>
                <a:srgbClr val="FF0000"/>
              </a:solidFill>
            </a:endParaRPr>
          </a:p>
          <a:p>
            <a:pPr eaLnBrk="1" hangingPunct="1"/>
            <a:r>
              <a:rPr lang="ja-JP" altLang="en-US" b="1" dirty="0">
                <a:solidFill>
                  <a:srgbClr val="FF0000"/>
                </a:solidFill>
              </a:rPr>
              <a:t>人が近くにいないことが肝要</a:t>
            </a:r>
            <a:endParaRPr lang="en-US" altLang="ja-JP" b="1" dirty="0">
              <a:solidFill>
                <a:srgbClr val="FF0000"/>
              </a:solidFill>
            </a:endParaRPr>
          </a:p>
          <a:p>
            <a:pPr eaLnBrk="1" hangingPunct="1"/>
            <a:r>
              <a:rPr lang="ja-JP" altLang="en-US" b="1" dirty="0">
                <a:solidFill>
                  <a:srgbClr val="FF0000"/>
                </a:solidFill>
              </a:rPr>
              <a:t>しばらくの時間、耐えて耐えて、かんしゃく行動を起こさない</a:t>
            </a:r>
            <a:endParaRPr lang="en-US" altLang="ja-JP" b="1" dirty="0">
              <a:solidFill>
                <a:srgbClr val="FF0000"/>
              </a:solidFill>
            </a:endParaRPr>
          </a:p>
          <a:p>
            <a:pPr eaLnBrk="1" hangingPunct="1"/>
            <a:r>
              <a:rPr lang="ja-JP" altLang="en-US" b="1" dirty="0">
                <a:solidFill>
                  <a:srgbClr val="FF0000"/>
                </a:solidFill>
              </a:rPr>
              <a:t>もしくは違った行動に変える（最悪の結果を避ける）</a:t>
            </a:r>
            <a:endParaRPr lang="en-US" altLang="ja-JP" b="1" dirty="0">
              <a:solidFill>
                <a:srgbClr val="FF0000"/>
              </a:solidFill>
            </a:endParaRPr>
          </a:p>
          <a:p>
            <a:pPr eaLnBrk="1" hangingPunct="1"/>
            <a:endParaRPr lang="ja-JP" altLang="en-US" dirty="0"/>
          </a:p>
        </p:txBody>
      </p:sp>
      <p:sp>
        <p:nvSpPr>
          <p:cNvPr id="125956" name="スライド番号プレースホルダー 3">
            <a:extLst>
              <a:ext uri="{FF2B5EF4-FFF2-40B4-BE49-F238E27FC236}">
                <a16:creationId xmlns:a16="http://schemas.microsoft.com/office/drawing/2014/main" id="{1BC13A7F-E2C6-4FAB-A5C0-6D67E2253F51}"/>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rgbClr val="FF9900"/>
              </a:buClr>
              <a:buSzPct val="80000"/>
              <a:buFont typeface="Wingdings" panose="05000000000000000000" pitchFamily="2" charset="2"/>
              <a:buChar char="p"/>
              <a:defRPr kumimoji="1" sz="2800">
                <a:solidFill>
                  <a:schemeClr val="tx1"/>
                </a:solidFill>
                <a:latin typeface="Lucida Sans Unicode" panose="020B0602030504020204" pitchFamily="34" charset="0"/>
                <a:ea typeface="ＭＳ Ｐゴシック" panose="020B0600070205080204" pitchFamily="50" charset="-128"/>
              </a:defRPr>
            </a:lvl1pPr>
            <a:lvl2pPr marL="742950" indent="-285750">
              <a:spcBef>
                <a:spcPct val="20000"/>
              </a:spcBef>
              <a:buClr>
                <a:srgbClr val="FF9900"/>
              </a:buClr>
              <a:buChar char="–"/>
              <a:defRPr kumimoji="1" sz="2400">
                <a:solidFill>
                  <a:schemeClr val="tx1"/>
                </a:solidFill>
                <a:latin typeface="Lucida Sans Unicode" panose="020B0602030504020204" pitchFamily="34" charset="0"/>
                <a:ea typeface="ＭＳ Ｐゴシック" panose="020B0600070205080204" pitchFamily="50" charset="-128"/>
              </a:defRPr>
            </a:lvl2pPr>
            <a:lvl3pPr marL="1143000" indent="-228600">
              <a:spcBef>
                <a:spcPct val="20000"/>
              </a:spcBef>
              <a:buClr>
                <a:srgbClr val="FF9900"/>
              </a:buClr>
              <a:buSzPct val="80000"/>
              <a:buFont typeface="Wingdings" panose="05000000000000000000" pitchFamily="2" charset="2"/>
              <a:buChar char="p"/>
              <a:defRPr kumimoji="1" sz="2000">
                <a:solidFill>
                  <a:schemeClr val="tx1"/>
                </a:solidFill>
                <a:latin typeface="Lucida Sans Unicode" panose="020B0602030504020204" pitchFamily="34" charset="0"/>
                <a:ea typeface="ＭＳ Ｐゴシック" panose="020B0600070205080204" pitchFamily="50" charset="-128"/>
              </a:defRPr>
            </a:lvl3pPr>
            <a:lvl4pPr marL="1600200" indent="-228600">
              <a:spcBef>
                <a:spcPct val="20000"/>
              </a:spcBef>
              <a:buClr>
                <a:srgbClr val="FF9900"/>
              </a:buClr>
              <a:buChar char="–"/>
              <a:defRPr kumimoji="1">
                <a:solidFill>
                  <a:schemeClr val="tx1"/>
                </a:solidFill>
                <a:latin typeface="Lucida Sans Unicode" panose="020B0602030504020204" pitchFamily="34" charset="0"/>
                <a:ea typeface="ＭＳ Ｐゴシック" panose="020B0600070205080204" pitchFamily="50" charset="-128"/>
              </a:defRPr>
            </a:lvl4pPr>
            <a:lvl5pPr marL="2057400" indent="-228600">
              <a:spcBef>
                <a:spcPct val="20000"/>
              </a:spcBef>
              <a:buClr>
                <a:srgbClr val="FF9900"/>
              </a:buClr>
              <a:buSzPct val="50000"/>
              <a:buFont typeface="Wingdings" panose="05000000000000000000" pitchFamily="2" charset="2"/>
              <a:buChar char="l"/>
              <a:defRPr kumimoji="1">
                <a:solidFill>
                  <a:schemeClr val="tx1"/>
                </a:solidFill>
                <a:latin typeface="Lucida Sans Unicode" panose="020B0602030504020204" pitchFamily="34" charset="0"/>
                <a:ea typeface="ＭＳ Ｐゴシック" panose="020B0600070205080204" pitchFamily="50" charset="-128"/>
              </a:defRPr>
            </a:lvl5pPr>
            <a:lvl6pPr marL="2514600" indent="-228600" eaLnBrk="0" fontAlgn="base" hangingPunct="0">
              <a:spcBef>
                <a:spcPct val="20000"/>
              </a:spcBef>
              <a:spcAft>
                <a:spcPct val="0"/>
              </a:spcAft>
              <a:buClr>
                <a:srgbClr val="FF9900"/>
              </a:buClr>
              <a:buSzPct val="50000"/>
              <a:buFont typeface="Wingdings" panose="05000000000000000000" pitchFamily="2" charset="2"/>
              <a:buChar char="l"/>
              <a:defRPr kumimoji="1">
                <a:solidFill>
                  <a:schemeClr val="tx1"/>
                </a:solidFill>
                <a:latin typeface="Lucida Sans Unicode" panose="020B0602030504020204" pitchFamily="34" charset="0"/>
                <a:ea typeface="ＭＳ Ｐゴシック" panose="020B0600070205080204" pitchFamily="50" charset="-128"/>
              </a:defRPr>
            </a:lvl6pPr>
            <a:lvl7pPr marL="2971800" indent="-228600" eaLnBrk="0" fontAlgn="base" hangingPunct="0">
              <a:spcBef>
                <a:spcPct val="20000"/>
              </a:spcBef>
              <a:spcAft>
                <a:spcPct val="0"/>
              </a:spcAft>
              <a:buClr>
                <a:srgbClr val="FF9900"/>
              </a:buClr>
              <a:buSzPct val="50000"/>
              <a:buFont typeface="Wingdings" panose="05000000000000000000" pitchFamily="2" charset="2"/>
              <a:buChar char="l"/>
              <a:defRPr kumimoji="1">
                <a:solidFill>
                  <a:schemeClr val="tx1"/>
                </a:solidFill>
                <a:latin typeface="Lucida Sans Unicode" panose="020B0602030504020204" pitchFamily="34" charset="0"/>
                <a:ea typeface="ＭＳ Ｐゴシック" panose="020B0600070205080204" pitchFamily="50" charset="-128"/>
              </a:defRPr>
            </a:lvl7pPr>
            <a:lvl8pPr marL="3429000" indent="-228600" eaLnBrk="0" fontAlgn="base" hangingPunct="0">
              <a:spcBef>
                <a:spcPct val="20000"/>
              </a:spcBef>
              <a:spcAft>
                <a:spcPct val="0"/>
              </a:spcAft>
              <a:buClr>
                <a:srgbClr val="FF9900"/>
              </a:buClr>
              <a:buSzPct val="50000"/>
              <a:buFont typeface="Wingdings" panose="05000000000000000000" pitchFamily="2" charset="2"/>
              <a:buChar char="l"/>
              <a:defRPr kumimoji="1">
                <a:solidFill>
                  <a:schemeClr val="tx1"/>
                </a:solidFill>
                <a:latin typeface="Lucida Sans Unicode" panose="020B0602030504020204" pitchFamily="34" charset="0"/>
                <a:ea typeface="ＭＳ Ｐゴシック" panose="020B0600070205080204" pitchFamily="50" charset="-128"/>
              </a:defRPr>
            </a:lvl8pPr>
            <a:lvl9pPr marL="3886200" indent="-228600" eaLnBrk="0" fontAlgn="base" hangingPunct="0">
              <a:spcBef>
                <a:spcPct val="20000"/>
              </a:spcBef>
              <a:spcAft>
                <a:spcPct val="0"/>
              </a:spcAft>
              <a:buClr>
                <a:srgbClr val="FF9900"/>
              </a:buClr>
              <a:buSzPct val="50000"/>
              <a:buFont typeface="Wingdings" panose="05000000000000000000" pitchFamily="2" charset="2"/>
              <a:buChar char="l"/>
              <a:defRPr kumimoji="1">
                <a:solidFill>
                  <a:schemeClr val="tx1"/>
                </a:solidFill>
                <a:latin typeface="Lucida Sans Unicode" panose="020B0602030504020204" pitchFamily="34" charset="0"/>
                <a:ea typeface="ＭＳ Ｐゴシック" panose="020B0600070205080204" pitchFamily="50" charset="-128"/>
              </a:defRPr>
            </a:lvl9pPr>
          </a:lstStyle>
          <a:p>
            <a:pPr defTabSz="914400" fontAlgn="base">
              <a:spcBef>
                <a:spcPct val="0"/>
              </a:spcBef>
              <a:spcAft>
                <a:spcPct val="0"/>
              </a:spcAft>
              <a:buClrTx/>
              <a:buSzTx/>
              <a:buNone/>
            </a:pPr>
            <a:fld id="{BB6F643B-1F67-4BF9-AA6D-66FE4BB71CF1}" type="slidenum">
              <a:rPr lang="en-US" altLang="ja-JP" sz="1400">
                <a:solidFill>
                  <a:srgbClr val="3366FF"/>
                </a:solidFill>
              </a:rPr>
              <a:pPr defTabSz="914400" fontAlgn="base">
                <a:spcBef>
                  <a:spcPct val="0"/>
                </a:spcBef>
                <a:spcAft>
                  <a:spcPct val="0"/>
                </a:spcAft>
                <a:buClrTx/>
                <a:buSzTx/>
                <a:buNone/>
              </a:pPr>
              <a:t>50</a:t>
            </a:fld>
            <a:endParaRPr lang="en-US" altLang="ja-JP" sz="1400">
              <a:solidFill>
                <a:srgbClr val="3366FF"/>
              </a:solidFill>
            </a:endParaRPr>
          </a:p>
        </p:txBody>
      </p:sp>
    </p:spTree>
    <p:extLst>
      <p:ext uri="{BB962C8B-B14F-4D97-AF65-F5344CB8AC3E}">
        <p14:creationId xmlns:p14="http://schemas.microsoft.com/office/powerpoint/2010/main" val="133046207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タイトル 1">
            <a:extLst>
              <a:ext uri="{FF2B5EF4-FFF2-40B4-BE49-F238E27FC236}">
                <a16:creationId xmlns:a16="http://schemas.microsoft.com/office/drawing/2014/main" id="{055D1EAB-BE78-48B4-AADB-2F35A1E30E51}"/>
              </a:ext>
            </a:extLst>
          </p:cNvPr>
          <p:cNvSpPr>
            <a:spLocks noGrp="1" noChangeArrowheads="1"/>
          </p:cNvSpPr>
          <p:nvPr>
            <p:ph type="title"/>
          </p:nvPr>
        </p:nvSpPr>
        <p:spPr>
          <a:xfrm>
            <a:off x="2971800" y="304800"/>
            <a:ext cx="7405688" cy="990600"/>
          </a:xfrm>
        </p:spPr>
        <p:txBody>
          <a:bodyPr/>
          <a:lstStyle/>
          <a:p>
            <a:pPr eaLnBrk="1" hangingPunct="1"/>
            <a:r>
              <a:rPr lang="ja-JP" altLang="en-US"/>
              <a:t>感情爆発を繰り返す子どもへの</a:t>
            </a:r>
            <a:r>
              <a:rPr lang="en-US" altLang="ja-JP"/>
              <a:t>CBT</a:t>
            </a:r>
            <a:endParaRPr lang="ja-JP" altLang="en-US"/>
          </a:p>
        </p:txBody>
      </p:sp>
      <p:sp>
        <p:nvSpPr>
          <p:cNvPr id="3" name="コンテンツ プレースホルダー 2">
            <a:extLst>
              <a:ext uri="{FF2B5EF4-FFF2-40B4-BE49-F238E27FC236}">
                <a16:creationId xmlns:a16="http://schemas.microsoft.com/office/drawing/2014/main" id="{0CA77D26-D401-4C94-9582-2BDA4BA4611F}"/>
              </a:ext>
            </a:extLst>
          </p:cNvPr>
          <p:cNvSpPr>
            <a:spLocks noGrp="1"/>
          </p:cNvSpPr>
          <p:nvPr>
            <p:ph idx="1"/>
          </p:nvPr>
        </p:nvSpPr>
        <p:spPr/>
        <p:txBody>
          <a:bodyPr/>
          <a:lstStyle/>
          <a:p>
            <a:pPr eaLnBrk="1" hangingPunct="1">
              <a:defRPr/>
            </a:pPr>
            <a:r>
              <a:rPr lang="ja-JP" altLang="en-US" dirty="0"/>
              <a:t>基本的には強迫症や摂食症に対する</a:t>
            </a:r>
            <a:r>
              <a:rPr lang="en-US" altLang="ja-JP" dirty="0"/>
              <a:t>CBT</a:t>
            </a:r>
            <a:r>
              <a:rPr lang="ja-JP" altLang="en-US" dirty="0"/>
              <a:t>と同じ方向性</a:t>
            </a:r>
            <a:endParaRPr lang="en-US" altLang="ja-JP" dirty="0"/>
          </a:p>
          <a:p>
            <a:pPr marL="0" indent="0" eaLnBrk="1" hangingPunct="1">
              <a:buNone/>
              <a:defRPr/>
            </a:pPr>
            <a:r>
              <a:rPr lang="en-US" altLang="ja-JP" dirty="0"/>
              <a:t>(</a:t>
            </a:r>
            <a:r>
              <a:rPr lang="ja-JP" altLang="en-US" dirty="0"/>
              <a:t>共通点）</a:t>
            </a:r>
            <a:endParaRPr lang="en-US" altLang="ja-JP" dirty="0"/>
          </a:p>
          <a:p>
            <a:pPr eaLnBrk="1" hangingPunct="1">
              <a:defRPr/>
            </a:pPr>
            <a:r>
              <a:rPr lang="ja-JP" altLang="en-US" dirty="0"/>
              <a:t>行動変容を重視する</a:t>
            </a:r>
            <a:endParaRPr lang="en-US" altLang="ja-JP" dirty="0"/>
          </a:p>
          <a:p>
            <a:pPr eaLnBrk="1" hangingPunct="1">
              <a:defRPr/>
            </a:pPr>
            <a:r>
              <a:rPr lang="ja-JP" altLang="en-US" dirty="0"/>
              <a:t>きっかけや原因を重視しない（感情爆発をトラウマ反応と捉えない）</a:t>
            </a:r>
            <a:endParaRPr lang="en-US" altLang="ja-JP" dirty="0"/>
          </a:p>
          <a:p>
            <a:pPr marL="0" indent="0" eaLnBrk="1" hangingPunct="1">
              <a:buNone/>
              <a:defRPr/>
            </a:pPr>
            <a:r>
              <a:rPr lang="ja-JP" altLang="en-US" dirty="0"/>
              <a:t>（相違点）</a:t>
            </a:r>
            <a:endParaRPr lang="en-US" altLang="ja-JP" dirty="0"/>
          </a:p>
          <a:p>
            <a:pPr eaLnBrk="1" hangingPunct="1">
              <a:defRPr/>
            </a:pPr>
            <a:r>
              <a:rPr lang="ja-JP" altLang="en-US" dirty="0"/>
              <a:t>教育的枠組みを活用する</a:t>
            </a:r>
            <a:endParaRPr lang="en-US" altLang="ja-JP" dirty="0"/>
          </a:p>
          <a:p>
            <a:pPr eaLnBrk="1" hangingPunct="1">
              <a:defRPr/>
            </a:pPr>
            <a:r>
              <a:rPr lang="ja-JP" altLang="en-US" dirty="0"/>
              <a:t>外側からのコントロールを重視する</a:t>
            </a:r>
            <a:endParaRPr lang="en-US" altLang="ja-JP" dirty="0"/>
          </a:p>
          <a:p>
            <a:pPr eaLnBrk="1" hangingPunct="1">
              <a:defRPr/>
            </a:pPr>
            <a:r>
              <a:rPr lang="ja-JP" altLang="en-US" dirty="0"/>
              <a:t>教育環境の質を上げることを重視する</a:t>
            </a:r>
          </a:p>
        </p:txBody>
      </p:sp>
      <p:sp>
        <p:nvSpPr>
          <p:cNvPr id="110596" name="スライド番号プレースホルダー 3">
            <a:extLst>
              <a:ext uri="{FF2B5EF4-FFF2-40B4-BE49-F238E27FC236}">
                <a16:creationId xmlns:a16="http://schemas.microsoft.com/office/drawing/2014/main" id="{F81FF8FA-9A44-4C78-9243-8EDC8949B400}"/>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rgbClr val="FF9900"/>
              </a:buClr>
              <a:buSzPct val="80000"/>
              <a:buFont typeface="Wingdings" panose="05000000000000000000" pitchFamily="2" charset="2"/>
              <a:buChar char="p"/>
              <a:defRPr kumimoji="1" sz="2800">
                <a:solidFill>
                  <a:schemeClr val="tx1"/>
                </a:solidFill>
                <a:latin typeface="Lucida Sans Unicode" panose="020B0602030504020204" pitchFamily="34" charset="0"/>
                <a:ea typeface="ＭＳ Ｐゴシック" panose="020B0600070205080204" pitchFamily="50" charset="-128"/>
              </a:defRPr>
            </a:lvl1pPr>
            <a:lvl2pPr marL="742950" indent="-285750">
              <a:spcBef>
                <a:spcPct val="20000"/>
              </a:spcBef>
              <a:buClr>
                <a:srgbClr val="FF9900"/>
              </a:buClr>
              <a:buChar char="–"/>
              <a:defRPr kumimoji="1" sz="2400">
                <a:solidFill>
                  <a:schemeClr val="tx1"/>
                </a:solidFill>
                <a:latin typeface="Lucida Sans Unicode" panose="020B0602030504020204" pitchFamily="34" charset="0"/>
                <a:ea typeface="ＭＳ Ｐゴシック" panose="020B0600070205080204" pitchFamily="50" charset="-128"/>
              </a:defRPr>
            </a:lvl2pPr>
            <a:lvl3pPr marL="1143000" indent="-228600">
              <a:spcBef>
                <a:spcPct val="20000"/>
              </a:spcBef>
              <a:buClr>
                <a:srgbClr val="FF9900"/>
              </a:buClr>
              <a:buSzPct val="80000"/>
              <a:buFont typeface="Wingdings" panose="05000000000000000000" pitchFamily="2" charset="2"/>
              <a:buChar char="p"/>
              <a:defRPr kumimoji="1" sz="2000">
                <a:solidFill>
                  <a:schemeClr val="tx1"/>
                </a:solidFill>
                <a:latin typeface="Lucida Sans Unicode" panose="020B0602030504020204" pitchFamily="34" charset="0"/>
                <a:ea typeface="ＭＳ Ｐゴシック" panose="020B0600070205080204" pitchFamily="50" charset="-128"/>
              </a:defRPr>
            </a:lvl3pPr>
            <a:lvl4pPr marL="1600200" indent="-228600">
              <a:spcBef>
                <a:spcPct val="20000"/>
              </a:spcBef>
              <a:buClr>
                <a:srgbClr val="FF9900"/>
              </a:buClr>
              <a:buChar char="–"/>
              <a:defRPr kumimoji="1">
                <a:solidFill>
                  <a:schemeClr val="tx1"/>
                </a:solidFill>
                <a:latin typeface="Lucida Sans Unicode" panose="020B0602030504020204" pitchFamily="34" charset="0"/>
                <a:ea typeface="ＭＳ Ｐゴシック" panose="020B0600070205080204" pitchFamily="50" charset="-128"/>
              </a:defRPr>
            </a:lvl4pPr>
            <a:lvl5pPr marL="2057400" indent="-228600">
              <a:spcBef>
                <a:spcPct val="20000"/>
              </a:spcBef>
              <a:buClr>
                <a:srgbClr val="FF9900"/>
              </a:buClr>
              <a:buSzPct val="50000"/>
              <a:buFont typeface="Wingdings" panose="05000000000000000000" pitchFamily="2" charset="2"/>
              <a:buChar char="l"/>
              <a:defRPr kumimoji="1">
                <a:solidFill>
                  <a:schemeClr val="tx1"/>
                </a:solidFill>
                <a:latin typeface="Lucida Sans Unicode" panose="020B0602030504020204" pitchFamily="34" charset="0"/>
                <a:ea typeface="ＭＳ Ｐゴシック" panose="020B0600070205080204" pitchFamily="50" charset="-128"/>
              </a:defRPr>
            </a:lvl5pPr>
            <a:lvl6pPr marL="2514600" indent="-228600" eaLnBrk="0" fontAlgn="base" hangingPunct="0">
              <a:spcBef>
                <a:spcPct val="20000"/>
              </a:spcBef>
              <a:spcAft>
                <a:spcPct val="0"/>
              </a:spcAft>
              <a:buClr>
                <a:srgbClr val="FF9900"/>
              </a:buClr>
              <a:buSzPct val="50000"/>
              <a:buFont typeface="Wingdings" panose="05000000000000000000" pitchFamily="2" charset="2"/>
              <a:buChar char="l"/>
              <a:defRPr kumimoji="1">
                <a:solidFill>
                  <a:schemeClr val="tx1"/>
                </a:solidFill>
                <a:latin typeface="Lucida Sans Unicode" panose="020B0602030504020204" pitchFamily="34" charset="0"/>
                <a:ea typeface="ＭＳ Ｐゴシック" panose="020B0600070205080204" pitchFamily="50" charset="-128"/>
              </a:defRPr>
            </a:lvl6pPr>
            <a:lvl7pPr marL="2971800" indent="-228600" eaLnBrk="0" fontAlgn="base" hangingPunct="0">
              <a:spcBef>
                <a:spcPct val="20000"/>
              </a:spcBef>
              <a:spcAft>
                <a:spcPct val="0"/>
              </a:spcAft>
              <a:buClr>
                <a:srgbClr val="FF9900"/>
              </a:buClr>
              <a:buSzPct val="50000"/>
              <a:buFont typeface="Wingdings" panose="05000000000000000000" pitchFamily="2" charset="2"/>
              <a:buChar char="l"/>
              <a:defRPr kumimoji="1">
                <a:solidFill>
                  <a:schemeClr val="tx1"/>
                </a:solidFill>
                <a:latin typeface="Lucida Sans Unicode" panose="020B0602030504020204" pitchFamily="34" charset="0"/>
                <a:ea typeface="ＭＳ Ｐゴシック" panose="020B0600070205080204" pitchFamily="50" charset="-128"/>
              </a:defRPr>
            </a:lvl7pPr>
            <a:lvl8pPr marL="3429000" indent="-228600" eaLnBrk="0" fontAlgn="base" hangingPunct="0">
              <a:spcBef>
                <a:spcPct val="20000"/>
              </a:spcBef>
              <a:spcAft>
                <a:spcPct val="0"/>
              </a:spcAft>
              <a:buClr>
                <a:srgbClr val="FF9900"/>
              </a:buClr>
              <a:buSzPct val="50000"/>
              <a:buFont typeface="Wingdings" panose="05000000000000000000" pitchFamily="2" charset="2"/>
              <a:buChar char="l"/>
              <a:defRPr kumimoji="1">
                <a:solidFill>
                  <a:schemeClr val="tx1"/>
                </a:solidFill>
                <a:latin typeface="Lucida Sans Unicode" panose="020B0602030504020204" pitchFamily="34" charset="0"/>
                <a:ea typeface="ＭＳ Ｐゴシック" panose="020B0600070205080204" pitchFamily="50" charset="-128"/>
              </a:defRPr>
            </a:lvl8pPr>
            <a:lvl9pPr marL="3886200" indent="-228600" eaLnBrk="0" fontAlgn="base" hangingPunct="0">
              <a:spcBef>
                <a:spcPct val="20000"/>
              </a:spcBef>
              <a:spcAft>
                <a:spcPct val="0"/>
              </a:spcAft>
              <a:buClr>
                <a:srgbClr val="FF9900"/>
              </a:buClr>
              <a:buSzPct val="50000"/>
              <a:buFont typeface="Wingdings" panose="05000000000000000000" pitchFamily="2" charset="2"/>
              <a:buChar char="l"/>
              <a:defRPr kumimoji="1">
                <a:solidFill>
                  <a:schemeClr val="tx1"/>
                </a:solidFill>
                <a:latin typeface="Lucida Sans Unicode" panose="020B0602030504020204" pitchFamily="34" charset="0"/>
                <a:ea typeface="ＭＳ Ｐゴシック" panose="020B0600070205080204" pitchFamily="50" charset="-128"/>
              </a:defRPr>
            </a:lvl9pPr>
          </a:lstStyle>
          <a:p>
            <a:pPr eaLnBrk="1" hangingPunct="1">
              <a:spcBef>
                <a:spcPct val="0"/>
              </a:spcBef>
              <a:buClrTx/>
              <a:buSzTx/>
              <a:buFontTx/>
              <a:buNone/>
            </a:pPr>
            <a:fld id="{90A901D7-CF75-42D9-ADE9-F1828755B1BC}" type="slidenum">
              <a:rPr lang="en-US" altLang="ja-JP" sz="1400">
                <a:solidFill>
                  <a:srgbClr val="3366FF"/>
                </a:solidFill>
              </a:rPr>
              <a:pPr eaLnBrk="1" hangingPunct="1">
                <a:spcBef>
                  <a:spcPct val="0"/>
                </a:spcBef>
                <a:buClrTx/>
                <a:buSzTx/>
                <a:buFontTx/>
                <a:buNone/>
              </a:pPr>
              <a:t>51</a:t>
            </a:fld>
            <a:endParaRPr lang="en-US" altLang="ja-JP" sz="1400">
              <a:solidFill>
                <a:srgbClr val="3366FF"/>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203A80F-1084-49F3-A06C-E3E46A84608C}"/>
              </a:ext>
            </a:extLst>
          </p:cNvPr>
          <p:cNvSpPr>
            <a:spLocks noGrp="1"/>
          </p:cNvSpPr>
          <p:nvPr>
            <p:ph type="title"/>
          </p:nvPr>
        </p:nvSpPr>
        <p:spPr>
          <a:xfrm>
            <a:off x="9030182" y="304800"/>
            <a:ext cx="2857018" cy="990600"/>
          </a:xfrm>
        </p:spPr>
        <p:txBody>
          <a:bodyPr/>
          <a:lstStyle/>
          <a:p>
            <a:r>
              <a:rPr kumimoji="1" lang="ja-JP" altLang="en-US" dirty="0"/>
              <a:t>ダメの悪循環</a:t>
            </a:r>
          </a:p>
        </p:txBody>
      </p:sp>
      <p:sp>
        <p:nvSpPr>
          <p:cNvPr id="4" name="スライド番号プレースホルダー 3">
            <a:extLst>
              <a:ext uri="{FF2B5EF4-FFF2-40B4-BE49-F238E27FC236}">
                <a16:creationId xmlns:a16="http://schemas.microsoft.com/office/drawing/2014/main" id="{0FCF6CAE-6350-4D5B-B038-F900C25F5D03}"/>
              </a:ext>
            </a:extLst>
          </p:cNvPr>
          <p:cNvSpPr>
            <a:spLocks noGrp="1"/>
          </p:cNvSpPr>
          <p:nvPr>
            <p:ph type="sldNum" sz="quarter" idx="12"/>
          </p:nvPr>
        </p:nvSpPr>
        <p:spPr/>
        <p:txBody>
          <a:bodyPr/>
          <a:lstStyle/>
          <a:p>
            <a:pPr>
              <a:defRPr/>
            </a:pPr>
            <a:fld id="{4CC0AE2E-2DB5-41A0-A43D-35389D829B74}" type="slidenum">
              <a:rPr lang="en-US" altLang="ja-JP" smtClean="0"/>
              <a:pPr>
                <a:defRPr/>
              </a:pPr>
              <a:t>52</a:t>
            </a:fld>
            <a:endParaRPr lang="en-US" altLang="ja-JP"/>
          </a:p>
        </p:txBody>
      </p:sp>
      <p:graphicFrame>
        <p:nvGraphicFramePr>
          <p:cNvPr id="5" name="コンテンツ プレースホルダー 4">
            <a:extLst>
              <a:ext uri="{FF2B5EF4-FFF2-40B4-BE49-F238E27FC236}">
                <a16:creationId xmlns:a16="http://schemas.microsoft.com/office/drawing/2014/main" id="{687F3E81-080E-48E4-868B-8B32285C09BF}"/>
              </a:ext>
            </a:extLst>
          </p:cNvPr>
          <p:cNvGraphicFramePr>
            <a:graphicFrameLocks noGrp="1"/>
          </p:cNvGraphicFramePr>
          <p:nvPr>
            <p:ph idx="1"/>
            <p:extLst>
              <p:ext uri="{D42A27DB-BD31-4B8C-83A1-F6EECF244321}">
                <p14:modId xmlns:p14="http://schemas.microsoft.com/office/powerpoint/2010/main" val="530764505"/>
              </p:ext>
            </p:extLst>
          </p:nvPr>
        </p:nvGraphicFramePr>
        <p:xfrm>
          <a:off x="304800" y="393700"/>
          <a:ext cx="10426700" cy="6248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8" name="グループ化 7">
            <a:extLst>
              <a:ext uri="{FF2B5EF4-FFF2-40B4-BE49-F238E27FC236}">
                <a16:creationId xmlns:a16="http://schemas.microsoft.com/office/drawing/2014/main" id="{2BEEB2AE-1CD3-42CA-B0E4-B520C5780364}"/>
              </a:ext>
            </a:extLst>
          </p:cNvPr>
          <p:cNvGrpSpPr/>
          <p:nvPr/>
        </p:nvGrpSpPr>
        <p:grpSpPr>
          <a:xfrm>
            <a:off x="7963289" y="5228353"/>
            <a:ext cx="3314311" cy="836756"/>
            <a:chOff x="7963289" y="5228353"/>
            <a:chExt cx="3314311" cy="836756"/>
          </a:xfrm>
        </p:grpSpPr>
        <p:sp>
          <p:nvSpPr>
            <p:cNvPr id="6" name="矢印: 右 5">
              <a:extLst>
                <a:ext uri="{FF2B5EF4-FFF2-40B4-BE49-F238E27FC236}">
                  <a16:creationId xmlns:a16="http://schemas.microsoft.com/office/drawing/2014/main" id="{02D35662-DD9B-49C5-AF99-C4CB942F30C4}"/>
                </a:ext>
              </a:extLst>
            </p:cNvPr>
            <p:cNvSpPr/>
            <p:nvPr/>
          </p:nvSpPr>
          <p:spPr>
            <a:xfrm rot="12665574">
              <a:off x="7963289" y="5228353"/>
              <a:ext cx="1093324" cy="201798"/>
            </a:xfrm>
            <a:prstGeom prst="rightArrow">
              <a:avLst>
                <a:gd name="adj1" fmla="val 100000"/>
                <a:gd name="adj2" fmla="val 50000"/>
              </a:avLst>
            </a:prstGeom>
          </p:spPr>
          <p:style>
            <a:lnRef idx="2">
              <a:schemeClr val="accent6">
                <a:shade val="50000"/>
              </a:schemeClr>
            </a:lnRef>
            <a:fillRef idx="1">
              <a:schemeClr val="accent6"/>
            </a:fillRef>
            <a:effectRef idx="0">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7" name="テキスト ボックス 6">
              <a:extLst>
                <a:ext uri="{FF2B5EF4-FFF2-40B4-BE49-F238E27FC236}">
                  <a16:creationId xmlns:a16="http://schemas.microsoft.com/office/drawing/2014/main" id="{3F5EFB01-4506-4D4A-BA18-BBD37FB10436}"/>
                </a:ext>
              </a:extLst>
            </p:cNvPr>
            <p:cNvSpPr txBox="1"/>
            <p:nvPr/>
          </p:nvSpPr>
          <p:spPr>
            <a:xfrm>
              <a:off x="8929052" y="5607909"/>
              <a:ext cx="2348548" cy="457200"/>
            </a:xfrm>
            <a:prstGeom prst="rect">
              <a:avLst/>
            </a:prstGeom>
            <a:ln/>
          </p:spPr>
          <p:style>
            <a:lnRef idx="1">
              <a:schemeClr val="accent6"/>
            </a:lnRef>
            <a:fillRef idx="3">
              <a:schemeClr val="accent6"/>
            </a:fillRef>
            <a:effectRef idx="2">
              <a:schemeClr val="accent6"/>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ja-JP" sz="2400" kern="100" dirty="0">
                  <a:effectLst/>
                  <a:ea typeface="游明朝" panose="02020400000000000000" pitchFamily="18" charset="-128"/>
                  <a:cs typeface="Times New Roman" panose="02020603050405020304" pitchFamily="18" charset="0"/>
                </a:rPr>
                <a:t>ここがポイント</a:t>
              </a:r>
            </a:p>
          </p:txBody>
        </p:sp>
      </p:grpSp>
    </p:spTree>
    <p:extLst>
      <p:ext uri="{BB962C8B-B14F-4D97-AF65-F5344CB8AC3E}">
        <p14:creationId xmlns:p14="http://schemas.microsoft.com/office/powerpoint/2010/main" val="2879197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ED272EB-45CF-44B7-8D79-3045C5385269}"/>
              </a:ext>
            </a:extLst>
          </p:cNvPr>
          <p:cNvSpPr>
            <a:spLocks noGrp="1"/>
          </p:cNvSpPr>
          <p:nvPr>
            <p:ph type="title"/>
          </p:nvPr>
        </p:nvSpPr>
        <p:spPr/>
        <p:txBody>
          <a:bodyPr/>
          <a:lstStyle/>
          <a:p>
            <a:r>
              <a:rPr kumimoji="1" lang="ja-JP" altLang="en-US" dirty="0"/>
              <a:t>要約</a:t>
            </a:r>
          </a:p>
        </p:txBody>
      </p:sp>
      <p:sp>
        <p:nvSpPr>
          <p:cNvPr id="3" name="コンテンツ プレースホルダー 2">
            <a:extLst>
              <a:ext uri="{FF2B5EF4-FFF2-40B4-BE49-F238E27FC236}">
                <a16:creationId xmlns:a16="http://schemas.microsoft.com/office/drawing/2014/main" id="{DCF33A8C-1394-4D4B-93B6-13AC84950BD9}"/>
              </a:ext>
            </a:extLst>
          </p:cNvPr>
          <p:cNvSpPr>
            <a:spLocks noGrp="1"/>
          </p:cNvSpPr>
          <p:nvPr>
            <p:ph idx="1"/>
          </p:nvPr>
        </p:nvSpPr>
        <p:spPr>
          <a:xfrm>
            <a:off x="914400" y="1447800"/>
            <a:ext cx="10883900" cy="5105400"/>
          </a:xfrm>
        </p:spPr>
        <p:txBody>
          <a:bodyPr/>
          <a:lstStyle/>
          <a:p>
            <a:r>
              <a:rPr kumimoji="1" lang="ja-JP" altLang="en-US" sz="3200" dirty="0">
                <a:solidFill>
                  <a:srgbClr val="FF0000"/>
                </a:solidFill>
              </a:rPr>
              <a:t>「行動」を変えれば「認知」が変わり、「認知」が変われば「行動」が変わる（順番が大事）</a:t>
            </a:r>
            <a:endParaRPr kumimoji="1" lang="en-US" altLang="ja-JP" sz="3200" dirty="0">
              <a:solidFill>
                <a:srgbClr val="FF0000"/>
              </a:solidFill>
            </a:endParaRPr>
          </a:p>
          <a:p>
            <a:r>
              <a:rPr kumimoji="1" lang="ja-JP" altLang="en-US" sz="3200" dirty="0"/>
              <a:t>セルフコントロールの力を定着させることを目的にする</a:t>
            </a:r>
            <a:endParaRPr kumimoji="1" lang="en-US" altLang="ja-JP" sz="3200" dirty="0"/>
          </a:p>
          <a:p>
            <a:r>
              <a:rPr kumimoji="1" lang="ja-JP" altLang="en-US" sz="3200" dirty="0"/>
              <a:t>コントロール＝セルフコントロール</a:t>
            </a:r>
            <a:r>
              <a:rPr kumimoji="1" lang="en-US" altLang="ja-JP" sz="3200" dirty="0"/>
              <a:t>+</a:t>
            </a:r>
            <a:r>
              <a:rPr kumimoji="1" lang="ja-JP" altLang="en-US" sz="3200" dirty="0"/>
              <a:t>社会的コントロール</a:t>
            </a:r>
            <a:endParaRPr kumimoji="1" lang="en-US" altLang="ja-JP" sz="3200" dirty="0"/>
          </a:p>
          <a:p>
            <a:r>
              <a:rPr kumimoji="1" lang="ja-JP" altLang="en-US" sz="3200" dirty="0"/>
              <a:t>外側からのコントロールを重視する</a:t>
            </a:r>
            <a:endParaRPr kumimoji="1" lang="en-US" altLang="ja-JP" sz="3200" dirty="0"/>
          </a:p>
          <a:p>
            <a:r>
              <a:rPr kumimoji="1" lang="ja-JP" altLang="en-US" sz="3200" dirty="0"/>
              <a:t>学習環境の質を高めること（学校での認知行動療法）</a:t>
            </a:r>
            <a:endParaRPr kumimoji="1" lang="en-US" altLang="ja-JP" sz="3200" dirty="0"/>
          </a:p>
          <a:p>
            <a:r>
              <a:rPr kumimoji="1" lang="ja-JP" altLang="en-US" sz="3200" dirty="0"/>
              <a:t>人に親切にする行動を学ぶ</a:t>
            </a:r>
            <a:endParaRPr kumimoji="1" lang="en-US" altLang="ja-JP" sz="3200" dirty="0"/>
          </a:p>
          <a:p>
            <a:r>
              <a:rPr kumimoji="1" lang="ja-JP" altLang="en-US" sz="3200" dirty="0"/>
              <a:t>人に感謝される経験を積む</a:t>
            </a:r>
          </a:p>
        </p:txBody>
      </p:sp>
      <p:sp>
        <p:nvSpPr>
          <p:cNvPr id="4" name="スライド番号プレースホルダー 3">
            <a:extLst>
              <a:ext uri="{FF2B5EF4-FFF2-40B4-BE49-F238E27FC236}">
                <a16:creationId xmlns:a16="http://schemas.microsoft.com/office/drawing/2014/main" id="{29C3ED56-AE10-4D02-A33C-A22105BDD8CA}"/>
              </a:ext>
            </a:extLst>
          </p:cNvPr>
          <p:cNvSpPr>
            <a:spLocks noGrp="1"/>
          </p:cNvSpPr>
          <p:nvPr>
            <p:ph type="sldNum" sz="quarter" idx="12"/>
          </p:nvPr>
        </p:nvSpPr>
        <p:spPr/>
        <p:txBody>
          <a:bodyPr/>
          <a:lstStyle/>
          <a:p>
            <a:pPr>
              <a:defRPr/>
            </a:pPr>
            <a:fld id="{4CC0AE2E-2DB5-41A0-A43D-35389D829B74}" type="slidenum">
              <a:rPr lang="en-US" altLang="ja-JP" smtClean="0"/>
              <a:pPr>
                <a:defRPr/>
              </a:pPr>
              <a:t>53</a:t>
            </a:fld>
            <a:endParaRPr lang="en-US" altLang="ja-JP"/>
          </a:p>
        </p:txBody>
      </p:sp>
    </p:spTree>
    <p:extLst>
      <p:ext uri="{BB962C8B-B14F-4D97-AF65-F5344CB8AC3E}">
        <p14:creationId xmlns:p14="http://schemas.microsoft.com/office/powerpoint/2010/main" val="26593873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31DF175-1B8D-4EEE-B9FC-62AAD63B05E2}"/>
              </a:ext>
            </a:extLst>
          </p:cNvPr>
          <p:cNvSpPr>
            <a:spLocks noGrp="1"/>
          </p:cNvSpPr>
          <p:nvPr>
            <p:ph type="title"/>
          </p:nvPr>
        </p:nvSpPr>
        <p:spPr/>
        <p:txBody>
          <a:bodyPr/>
          <a:lstStyle/>
          <a:p>
            <a:r>
              <a:rPr kumimoji="1" lang="en-US" altLang="ja-JP" dirty="0"/>
              <a:t>7</a:t>
            </a:r>
            <a:r>
              <a:rPr kumimoji="1" lang="ja-JP" altLang="en-US" dirty="0"/>
              <a:t>．心的外傷およびストレス因関連症群</a:t>
            </a:r>
          </a:p>
        </p:txBody>
      </p:sp>
      <p:sp>
        <p:nvSpPr>
          <p:cNvPr id="3" name="スライド番号プレースホルダー 2">
            <a:extLst>
              <a:ext uri="{FF2B5EF4-FFF2-40B4-BE49-F238E27FC236}">
                <a16:creationId xmlns:a16="http://schemas.microsoft.com/office/drawing/2014/main" id="{CB06FD23-F23F-476A-BB15-6A210CA56A7B}"/>
              </a:ext>
            </a:extLst>
          </p:cNvPr>
          <p:cNvSpPr>
            <a:spLocks noGrp="1"/>
          </p:cNvSpPr>
          <p:nvPr>
            <p:ph type="sldNum" sz="quarter" idx="12"/>
          </p:nvPr>
        </p:nvSpPr>
        <p:spPr/>
        <p:txBody>
          <a:bodyPr/>
          <a:lstStyle/>
          <a:p>
            <a:fld id="{AA7C8AD4-A2A5-4E3F-92F9-1CE82135ED5E}" type="slidenum">
              <a:rPr lang="en-US" altLang="ja-JP" smtClean="0"/>
              <a:pPr/>
              <a:t>6</a:t>
            </a:fld>
            <a:endParaRPr lang="en-US" altLang="ja-JP"/>
          </a:p>
        </p:txBody>
      </p:sp>
      <p:sp>
        <p:nvSpPr>
          <p:cNvPr id="4" name="テキスト ボックス 3">
            <a:extLst>
              <a:ext uri="{FF2B5EF4-FFF2-40B4-BE49-F238E27FC236}">
                <a16:creationId xmlns:a16="http://schemas.microsoft.com/office/drawing/2014/main" id="{1F98E275-D7B0-471D-94A7-7B64DEB4A32A}"/>
              </a:ext>
            </a:extLst>
          </p:cNvPr>
          <p:cNvSpPr txBox="1"/>
          <p:nvPr/>
        </p:nvSpPr>
        <p:spPr>
          <a:xfrm>
            <a:off x="1837266" y="1536174"/>
            <a:ext cx="8517467" cy="3785652"/>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4800" b="1" dirty="0">
                <a:solidFill>
                  <a:srgbClr val="FF0000"/>
                </a:solidFill>
              </a:rPr>
              <a:t>反応性アタッチメント症</a:t>
            </a:r>
            <a:endParaRPr kumimoji="1" lang="en-US" altLang="ja-JP" sz="4800" b="1" dirty="0">
              <a:solidFill>
                <a:srgbClr val="FF0000"/>
              </a:solidFill>
            </a:endParaRPr>
          </a:p>
          <a:p>
            <a:pPr marL="285750" indent="-285750">
              <a:buFont typeface="Arial" panose="020B0604020202020204" pitchFamily="34" charset="0"/>
              <a:buChar char="•"/>
            </a:pPr>
            <a:r>
              <a:rPr kumimoji="1" lang="ja-JP" altLang="en-US" sz="4800" b="1" dirty="0">
                <a:solidFill>
                  <a:srgbClr val="FF0000"/>
                </a:solidFill>
              </a:rPr>
              <a:t>脱抑制型対人交流症</a:t>
            </a:r>
            <a:endParaRPr kumimoji="1" lang="en-US" altLang="ja-JP" sz="4800" b="1" dirty="0">
              <a:solidFill>
                <a:srgbClr val="FF0000"/>
              </a:solidFill>
            </a:endParaRPr>
          </a:p>
          <a:p>
            <a:pPr marL="285750" indent="-285750">
              <a:buFont typeface="Arial" panose="020B0604020202020204" pitchFamily="34" charset="0"/>
              <a:buChar char="•"/>
            </a:pPr>
            <a:r>
              <a:rPr kumimoji="1" lang="ja-JP" altLang="en-US" sz="4800" dirty="0"/>
              <a:t>適応症</a:t>
            </a:r>
            <a:endParaRPr kumimoji="1" lang="en-US" altLang="ja-JP" sz="4800" dirty="0"/>
          </a:p>
          <a:p>
            <a:pPr marL="285750" indent="-285750">
              <a:buFont typeface="Arial" panose="020B0604020202020204" pitchFamily="34" charset="0"/>
              <a:buChar char="•"/>
            </a:pPr>
            <a:r>
              <a:rPr kumimoji="1" lang="ja-JP" altLang="en-US" sz="4800" dirty="0"/>
              <a:t>急性ストレス症</a:t>
            </a:r>
            <a:endParaRPr kumimoji="1" lang="en-US" altLang="ja-JP" sz="4800" dirty="0"/>
          </a:p>
          <a:p>
            <a:pPr marL="285750" indent="-285750">
              <a:buFont typeface="Arial" panose="020B0604020202020204" pitchFamily="34" charset="0"/>
              <a:buChar char="•"/>
            </a:pPr>
            <a:r>
              <a:rPr kumimoji="1" lang="ja-JP" altLang="en-US" sz="4800" dirty="0"/>
              <a:t>心的外傷後ストレス症</a:t>
            </a:r>
          </a:p>
        </p:txBody>
      </p:sp>
      <p:grpSp>
        <p:nvGrpSpPr>
          <p:cNvPr id="7" name="グループ化 6">
            <a:extLst>
              <a:ext uri="{FF2B5EF4-FFF2-40B4-BE49-F238E27FC236}">
                <a16:creationId xmlns:a16="http://schemas.microsoft.com/office/drawing/2014/main" id="{DD7F1884-93B1-4D50-9ED6-C645E838E830}"/>
              </a:ext>
            </a:extLst>
          </p:cNvPr>
          <p:cNvGrpSpPr/>
          <p:nvPr/>
        </p:nvGrpSpPr>
        <p:grpSpPr>
          <a:xfrm>
            <a:off x="8017459" y="1623655"/>
            <a:ext cx="3324352" cy="1200329"/>
            <a:chOff x="8017459" y="1623655"/>
            <a:chExt cx="3324352" cy="1200329"/>
          </a:xfrm>
        </p:grpSpPr>
        <p:sp>
          <p:nvSpPr>
            <p:cNvPr id="5" name="矢印: 左 4">
              <a:extLst>
                <a:ext uri="{FF2B5EF4-FFF2-40B4-BE49-F238E27FC236}">
                  <a16:creationId xmlns:a16="http://schemas.microsoft.com/office/drawing/2014/main" id="{96ADD023-CC3C-4FFF-A6DC-8B47E1E98020}"/>
                </a:ext>
              </a:extLst>
            </p:cNvPr>
            <p:cNvSpPr/>
            <p:nvPr/>
          </p:nvSpPr>
          <p:spPr>
            <a:xfrm>
              <a:off x="8017459" y="2099462"/>
              <a:ext cx="1192378" cy="24871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C011D8D3-E546-43D6-84AD-CBA7D3166BB3}"/>
                </a:ext>
              </a:extLst>
            </p:cNvPr>
            <p:cNvSpPr txBox="1"/>
            <p:nvPr/>
          </p:nvSpPr>
          <p:spPr>
            <a:xfrm>
              <a:off x="9136685" y="1623655"/>
              <a:ext cx="2205126" cy="1200329"/>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r>
                <a:rPr kumimoji="1" lang="ja-JP" altLang="en-US" sz="3600" dirty="0"/>
                <a:t>いわゆる愛着障害</a:t>
              </a:r>
            </a:p>
          </p:txBody>
        </p:sp>
      </p:grpSp>
    </p:spTree>
    <p:extLst>
      <p:ext uri="{BB962C8B-B14F-4D97-AF65-F5344CB8AC3E}">
        <p14:creationId xmlns:p14="http://schemas.microsoft.com/office/powerpoint/2010/main" val="2961573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769C29C-6B45-4906-A0D1-1E34E70E45BD}"/>
              </a:ext>
            </a:extLst>
          </p:cNvPr>
          <p:cNvSpPr>
            <a:spLocks noGrp="1"/>
          </p:cNvSpPr>
          <p:nvPr>
            <p:ph type="title"/>
          </p:nvPr>
        </p:nvSpPr>
        <p:spPr/>
        <p:txBody>
          <a:bodyPr/>
          <a:lstStyle/>
          <a:p>
            <a:r>
              <a:rPr kumimoji="1" lang="ja-JP" altLang="en-US" dirty="0"/>
              <a:t>大きな誤解、大きな飛躍</a:t>
            </a:r>
          </a:p>
        </p:txBody>
      </p:sp>
      <p:sp>
        <p:nvSpPr>
          <p:cNvPr id="3" name="スライド番号プレースホルダー 2">
            <a:extLst>
              <a:ext uri="{FF2B5EF4-FFF2-40B4-BE49-F238E27FC236}">
                <a16:creationId xmlns:a16="http://schemas.microsoft.com/office/drawing/2014/main" id="{0C81CA7F-EE34-46ED-A53E-31856D4D87F1}"/>
              </a:ext>
            </a:extLst>
          </p:cNvPr>
          <p:cNvSpPr>
            <a:spLocks noGrp="1"/>
          </p:cNvSpPr>
          <p:nvPr>
            <p:ph type="sldNum" sz="quarter" idx="12"/>
          </p:nvPr>
        </p:nvSpPr>
        <p:spPr/>
        <p:txBody>
          <a:bodyPr/>
          <a:lstStyle/>
          <a:p>
            <a:fld id="{AA7C8AD4-A2A5-4E3F-92F9-1CE82135ED5E}" type="slidenum">
              <a:rPr lang="en-US" altLang="ja-JP" smtClean="0"/>
              <a:pPr/>
              <a:t>7</a:t>
            </a:fld>
            <a:endParaRPr lang="en-US" altLang="ja-JP"/>
          </a:p>
        </p:txBody>
      </p:sp>
      <p:sp>
        <p:nvSpPr>
          <p:cNvPr id="4" name="爆発: 14 pt 3">
            <a:extLst>
              <a:ext uri="{FF2B5EF4-FFF2-40B4-BE49-F238E27FC236}">
                <a16:creationId xmlns:a16="http://schemas.microsoft.com/office/drawing/2014/main" id="{CF838725-A9F2-4815-9165-F5D44EB36AD5}"/>
              </a:ext>
            </a:extLst>
          </p:cNvPr>
          <p:cNvSpPr/>
          <p:nvPr/>
        </p:nvSpPr>
        <p:spPr>
          <a:xfrm>
            <a:off x="174633" y="2576779"/>
            <a:ext cx="2728569" cy="1704442"/>
          </a:xfrm>
          <a:prstGeom prst="irregularSeal2">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dirty="0">
                <a:solidFill>
                  <a:srgbClr val="FF0000"/>
                </a:solidFill>
              </a:rPr>
              <a:t>虐待</a:t>
            </a:r>
          </a:p>
        </p:txBody>
      </p:sp>
      <p:sp>
        <p:nvSpPr>
          <p:cNvPr id="5" name="爆発: 8 pt 4" descr="問題行動&#10;">
            <a:extLst>
              <a:ext uri="{FF2B5EF4-FFF2-40B4-BE49-F238E27FC236}">
                <a16:creationId xmlns:a16="http://schemas.microsoft.com/office/drawing/2014/main" id="{1657CB4F-B3DA-4B9E-ABFF-8CEDECAB61C8}"/>
              </a:ext>
            </a:extLst>
          </p:cNvPr>
          <p:cNvSpPr/>
          <p:nvPr/>
        </p:nvSpPr>
        <p:spPr>
          <a:xfrm>
            <a:off x="7053072" y="857706"/>
            <a:ext cx="4314747" cy="4517746"/>
          </a:xfrm>
          <a:prstGeom prst="irregularSeal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b="1" dirty="0"/>
              <a:t>問題行動</a:t>
            </a:r>
          </a:p>
        </p:txBody>
      </p:sp>
      <p:sp>
        <p:nvSpPr>
          <p:cNvPr id="6" name="矢印: 右 5">
            <a:extLst>
              <a:ext uri="{FF2B5EF4-FFF2-40B4-BE49-F238E27FC236}">
                <a16:creationId xmlns:a16="http://schemas.microsoft.com/office/drawing/2014/main" id="{8F4A8227-D5AB-41EE-AE2F-3BDAE4EFA295}"/>
              </a:ext>
            </a:extLst>
          </p:cNvPr>
          <p:cNvSpPr/>
          <p:nvPr/>
        </p:nvSpPr>
        <p:spPr>
          <a:xfrm>
            <a:off x="2698376" y="3182470"/>
            <a:ext cx="4563036" cy="493059"/>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E121C87A-3BC0-445E-8A03-648DACDA713D}"/>
              </a:ext>
            </a:extLst>
          </p:cNvPr>
          <p:cNvSpPr txBox="1"/>
          <p:nvPr/>
        </p:nvSpPr>
        <p:spPr>
          <a:xfrm>
            <a:off x="582707" y="4201364"/>
            <a:ext cx="10694893" cy="1323439"/>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kumimoji="1" lang="ja-JP" altLang="en-US" sz="4000" dirty="0"/>
              <a:t>深刻な虐待を受けても、全く正常、もしくは立派な社会人になっている人はたくさん存在する</a:t>
            </a:r>
          </a:p>
        </p:txBody>
      </p:sp>
      <p:sp>
        <p:nvSpPr>
          <p:cNvPr id="8" name="テキスト ボックス 7">
            <a:extLst>
              <a:ext uri="{FF2B5EF4-FFF2-40B4-BE49-F238E27FC236}">
                <a16:creationId xmlns:a16="http://schemas.microsoft.com/office/drawing/2014/main" id="{EC5D4E54-1F5C-4093-B827-6B10A5EAC58F}"/>
              </a:ext>
            </a:extLst>
          </p:cNvPr>
          <p:cNvSpPr txBox="1"/>
          <p:nvPr/>
        </p:nvSpPr>
        <p:spPr>
          <a:xfrm>
            <a:off x="582706" y="5506571"/>
            <a:ext cx="10694893" cy="1323439"/>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kumimoji="1" lang="ja-JP" altLang="en-US" sz="4000" dirty="0"/>
              <a:t>全く虐待を受けていなくても、青年期や成人期に問題行動を呈する人はたくさん存在する</a:t>
            </a:r>
          </a:p>
        </p:txBody>
      </p:sp>
    </p:spTree>
    <p:extLst>
      <p:ext uri="{BB962C8B-B14F-4D97-AF65-F5344CB8AC3E}">
        <p14:creationId xmlns:p14="http://schemas.microsoft.com/office/powerpoint/2010/main" val="3872632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769C29C-6B45-4906-A0D1-1E34E70E45BD}"/>
              </a:ext>
            </a:extLst>
          </p:cNvPr>
          <p:cNvSpPr>
            <a:spLocks noGrp="1"/>
          </p:cNvSpPr>
          <p:nvPr>
            <p:ph type="title"/>
          </p:nvPr>
        </p:nvSpPr>
        <p:spPr/>
        <p:txBody>
          <a:bodyPr/>
          <a:lstStyle/>
          <a:p>
            <a:r>
              <a:rPr kumimoji="1" lang="ja-JP" altLang="en-US" dirty="0"/>
              <a:t>大きな誤解、大きな飛躍</a:t>
            </a:r>
          </a:p>
        </p:txBody>
      </p:sp>
      <p:sp>
        <p:nvSpPr>
          <p:cNvPr id="3" name="スライド番号プレースホルダー 2">
            <a:extLst>
              <a:ext uri="{FF2B5EF4-FFF2-40B4-BE49-F238E27FC236}">
                <a16:creationId xmlns:a16="http://schemas.microsoft.com/office/drawing/2014/main" id="{0C81CA7F-EE34-46ED-A53E-31856D4D87F1}"/>
              </a:ext>
            </a:extLst>
          </p:cNvPr>
          <p:cNvSpPr>
            <a:spLocks noGrp="1"/>
          </p:cNvSpPr>
          <p:nvPr>
            <p:ph type="sldNum" sz="quarter" idx="12"/>
          </p:nvPr>
        </p:nvSpPr>
        <p:spPr/>
        <p:txBody>
          <a:bodyPr/>
          <a:lstStyle/>
          <a:p>
            <a:fld id="{AA7C8AD4-A2A5-4E3F-92F9-1CE82135ED5E}" type="slidenum">
              <a:rPr lang="en-US" altLang="ja-JP" smtClean="0"/>
              <a:pPr/>
              <a:t>8</a:t>
            </a:fld>
            <a:endParaRPr lang="en-US" altLang="ja-JP"/>
          </a:p>
        </p:txBody>
      </p:sp>
      <p:sp>
        <p:nvSpPr>
          <p:cNvPr id="4" name="爆発: 14 pt 3">
            <a:extLst>
              <a:ext uri="{FF2B5EF4-FFF2-40B4-BE49-F238E27FC236}">
                <a16:creationId xmlns:a16="http://schemas.microsoft.com/office/drawing/2014/main" id="{CF838725-A9F2-4815-9165-F5D44EB36AD5}"/>
              </a:ext>
            </a:extLst>
          </p:cNvPr>
          <p:cNvSpPr/>
          <p:nvPr/>
        </p:nvSpPr>
        <p:spPr>
          <a:xfrm>
            <a:off x="174633" y="2576779"/>
            <a:ext cx="2728569" cy="1704442"/>
          </a:xfrm>
          <a:prstGeom prst="irregularSeal2">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dirty="0">
                <a:solidFill>
                  <a:srgbClr val="FF0000"/>
                </a:solidFill>
              </a:rPr>
              <a:t>虐待</a:t>
            </a:r>
          </a:p>
        </p:txBody>
      </p:sp>
      <p:sp>
        <p:nvSpPr>
          <p:cNvPr id="5" name="爆発: 8 pt 4" descr="問題行動&#10;">
            <a:extLst>
              <a:ext uri="{FF2B5EF4-FFF2-40B4-BE49-F238E27FC236}">
                <a16:creationId xmlns:a16="http://schemas.microsoft.com/office/drawing/2014/main" id="{1657CB4F-B3DA-4B9E-ABFF-8CEDECAB61C8}"/>
              </a:ext>
            </a:extLst>
          </p:cNvPr>
          <p:cNvSpPr/>
          <p:nvPr/>
        </p:nvSpPr>
        <p:spPr>
          <a:xfrm>
            <a:off x="7053072" y="857706"/>
            <a:ext cx="4314747" cy="4517746"/>
          </a:xfrm>
          <a:prstGeom prst="irregularSeal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b="1" dirty="0"/>
              <a:t>問題行動</a:t>
            </a:r>
          </a:p>
        </p:txBody>
      </p:sp>
      <p:sp>
        <p:nvSpPr>
          <p:cNvPr id="6" name="矢印: 右 5">
            <a:extLst>
              <a:ext uri="{FF2B5EF4-FFF2-40B4-BE49-F238E27FC236}">
                <a16:creationId xmlns:a16="http://schemas.microsoft.com/office/drawing/2014/main" id="{8F4A8227-D5AB-41EE-AE2F-3BDAE4EFA295}"/>
              </a:ext>
            </a:extLst>
          </p:cNvPr>
          <p:cNvSpPr/>
          <p:nvPr/>
        </p:nvSpPr>
        <p:spPr>
          <a:xfrm rot="10543627">
            <a:off x="2696619" y="2743199"/>
            <a:ext cx="4563036" cy="493059"/>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E121C87A-3BC0-445E-8A03-648DACDA713D}"/>
              </a:ext>
            </a:extLst>
          </p:cNvPr>
          <p:cNvSpPr txBox="1"/>
          <p:nvPr/>
        </p:nvSpPr>
        <p:spPr>
          <a:xfrm>
            <a:off x="753035" y="5375452"/>
            <a:ext cx="10694893" cy="1323439"/>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kumimoji="1" lang="ja-JP" altLang="en-US" sz="4000" dirty="0"/>
              <a:t>問題行動の全てを虐待で説明しようとする飛躍</a:t>
            </a:r>
            <a:endParaRPr kumimoji="1" lang="en-US" altLang="ja-JP" sz="4000" dirty="0"/>
          </a:p>
          <a:p>
            <a:r>
              <a:rPr kumimoji="1" lang="ja-JP" altLang="en-US" sz="4000" dirty="0"/>
              <a:t>教育の構造化を放棄してしまっている</a:t>
            </a:r>
          </a:p>
        </p:txBody>
      </p:sp>
    </p:spTree>
    <p:extLst>
      <p:ext uri="{BB962C8B-B14F-4D97-AF65-F5344CB8AC3E}">
        <p14:creationId xmlns:p14="http://schemas.microsoft.com/office/powerpoint/2010/main" val="1302808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769C29C-6B45-4906-A0D1-1E34E70E45BD}"/>
              </a:ext>
            </a:extLst>
          </p:cNvPr>
          <p:cNvSpPr>
            <a:spLocks noGrp="1"/>
          </p:cNvSpPr>
          <p:nvPr>
            <p:ph type="title"/>
          </p:nvPr>
        </p:nvSpPr>
        <p:spPr/>
        <p:txBody>
          <a:bodyPr/>
          <a:lstStyle/>
          <a:p>
            <a:r>
              <a:rPr kumimoji="1" lang="ja-JP" altLang="en-US" dirty="0"/>
              <a:t>大きな誤解、大きな飛躍</a:t>
            </a:r>
          </a:p>
        </p:txBody>
      </p:sp>
      <p:sp>
        <p:nvSpPr>
          <p:cNvPr id="3" name="スライド番号プレースホルダー 2">
            <a:extLst>
              <a:ext uri="{FF2B5EF4-FFF2-40B4-BE49-F238E27FC236}">
                <a16:creationId xmlns:a16="http://schemas.microsoft.com/office/drawing/2014/main" id="{0C81CA7F-EE34-46ED-A53E-31856D4D87F1}"/>
              </a:ext>
            </a:extLst>
          </p:cNvPr>
          <p:cNvSpPr>
            <a:spLocks noGrp="1"/>
          </p:cNvSpPr>
          <p:nvPr>
            <p:ph type="sldNum" sz="quarter" idx="12"/>
          </p:nvPr>
        </p:nvSpPr>
        <p:spPr/>
        <p:txBody>
          <a:bodyPr/>
          <a:lstStyle/>
          <a:p>
            <a:fld id="{AA7C8AD4-A2A5-4E3F-92F9-1CE82135ED5E}" type="slidenum">
              <a:rPr lang="en-US" altLang="ja-JP" smtClean="0"/>
              <a:pPr/>
              <a:t>9</a:t>
            </a:fld>
            <a:endParaRPr lang="en-US" altLang="ja-JP"/>
          </a:p>
        </p:txBody>
      </p:sp>
      <p:sp>
        <p:nvSpPr>
          <p:cNvPr id="4" name="爆発: 14 pt 3">
            <a:extLst>
              <a:ext uri="{FF2B5EF4-FFF2-40B4-BE49-F238E27FC236}">
                <a16:creationId xmlns:a16="http://schemas.microsoft.com/office/drawing/2014/main" id="{CF838725-A9F2-4815-9165-F5D44EB36AD5}"/>
              </a:ext>
            </a:extLst>
          </p:cNvPr>
          <p:cNvSpPr/>
          <p:nvPr/>
        </p:nvSpPr>
        <p:spPr>
          <a:xfrm>
            <a:off x="174633" y="2576779"/>
            <a:ext cx="2728569" cy="1704442"/>
          </a:xfrm>
          <a:prstGeom prst="irregularSeal2">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dirty="0">
                <a:solidFill>
                  <a:srgbClr val="FF0000"/>
                </a:solidFill>
              </a:rPr>
              <a:t>発達障害</a:t>
            </a:r>
          </a:p>
        </p:txBody>
      </p:sp>
      <p:sp>
        <p:nvSpPr>
          <p:cNvPr id="5" name="爆発: 8 pt 4" descr="問題行動&#10;">
            <a:extLst>
              <a:ext uri="{FF2B5EF4-FFF2-40B4-BE49-F238E27FC236}">
                <a16:creationId xmlns:a16="http://schemas.microsoft.com/office/drawing/2014/main" id="{1657CB4F-B3DA-4B9E-ABFF-8CEDECAB61C8}"/>
              </a:ext>
            </a:extLst>
          </p:cNvPr>
          <p:cNvSpPr/>
          <p:nvPr/>
        </p:nvSpPr>
        <p:spPr>
          <a:xfrm>
            <a:off x="7053072" y="857706"/>
            <a:ext cx="4314747" cy="4517746"/>
          </a:xfrm>
          <a:prstGeom prst="irregularSeal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000" b="1" dirty="0"/>
              <a:t>問題行動</a:t>
            </a:r>
          </a:p>
        </p:txBody>
      </p:sp>
      <p:sp>
        <p:nvSpPr>
          <p:cNvPr id="6" name="矢印: 右 5">
            <a:extLst>
              <a:ext uri="{FF2B5EF4-FFF2-40B4-BE49-F238E27FC236}">
                <a16:creationId xmlns:a16="http://schemas.microsoft.com/office/drawing/2014/main" id="{8F4A8227-D5AB-41EE-AE2F-3BDAE4EFA295}"/>
              </a:ext>
            </a:extLst>
          </p:cNvPr>
          <p:cNvSpPr/>
          <p:nvPr/>
        </p:nvSpPr>
        <p:spPr>
          <a:xfrm rot="10543627">
            <a:off x="2696619" y="2743199"/>
            <a:ext cx="4563036" cy="493059"/>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E121C87A-3BC0-445E-8A03-648DACDA713D}"/>
              </a:ext>
            </a:extLst>
          </p:cNvPr>
          <p:cNvSpPr txBox="1"/>
          <p:nvPr/>
        </p:nvSpPr>
        <p:spPr>
          <a:xfrm>
            <a:off x="748553" y="5375452"/>
            <a:ext cx="10694893" cy="1323439"/>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kumimoji="1" lang="ja-JP" altLang="en-US" sz="4000" dirty="0"/>
              <a:t>☓　発達障害があると問題行動を起こす</a:t>
            </a:r>
            <a:endParaRPr kumimoji="1" lang="en-US" altLang="ja-JP" sz="4000" dirty="0"/>
          </a:p>
          <a:p>
            <a:r>
              <a:rPr kumimoji="1" lang="ja-JP" altLang="en-US" sz="4000" dirty="0"/>
              <a:t>☓☓☓　問題行動があるのは、発達障害だから　</a:t>
            </a:r>
          </a:p>
        </p:txBody>
      </p:sp>
    </p:spTree>
    <p:extLst>
      <p:ext uri="{BB962C8B-B14F-4D97-AF65-F5344CB8AC3E}">
        <p14:creationId xmlns:p14="http://schemas.microsoft.com/office/powerpoint/2010/main" val="2294066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theme/theme1.xml><?xml version="1.0" encoding="utf-8"?>
<a:theme xmlns:a="http://schemas.openxmlformats.org/drawingml/2006/main" name="しずく">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Office_50521580_TF33443810_Win32" id="{4FA98AEC-99E0-42E3-B58C-3738624EA55D}" vid="{514D1952-5591-4150-8FDA-0AF0CF856BF6}"/>
    </a:ext>
  </a:extLst>
</a:theme>
</file>

<file path=ppt/theme/theme10.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
      <a:dk1>
        <a:srgbClr val="333333"/>
      </a:dk1>
      <a:lt1>
        <a:srgbClr val="FFFFFF"/>
      </a:lt1>
      <a:dk2>
        <a:srgbClr val="3366FF"/>
      </a:dk2>
      <a:lt2>
        <a:srgbClr val="808080"/>
      </a:lt2>
      <a:accent1>
        <a:srgbClr val="6699FF"/>
      </a:accent1>
      <a:accent2>
        <a:srgbClr val="FF9900"/>
      </a:accent2>
      <a:accent3>
        <a:srgbClr val="FFFFFF"/>
      </a:accent3>
      <a:accent4>
        <a:srgbClr val="2A2A2A"/>
      </a:accent4>
      <a:accent5>
        <a:srgbClr val="B8CAFF"/>
      </a:accent5>
      <a:accent6>
        <a:srgbClr val="E78A00"/>
      </a:accent6>
      <a:hlink>
        <a:srgbClr val="FF3300"/>
      </a:hlink>
      <a:folHlink>
        <a:srgbClr val="FF5050"/>
      </a:folHlink>
    </a:clrScheme>
    <a:fontScheme name="Office テーマ">
      <a:majorFont>
        <a:latin typeface="Lucida Sans Unicode"/>
        <a:ea typeface="ＭＳ Ｐゴシック"/>
        <a:cs typeface=""/>
      </a:majorFont>
      <a:minorFont>
        <a:latin typeface="Lucida Sans Unicode"/>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Office テーマ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テーマ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テーマ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テーマ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テーマ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テーマ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テーマ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ja-JP" sz="2400" b="0" i="0" u="none" strike="noStrike" cap="none" normalizeH="0" baseline="0" smtClean="0">
            <a:ln>
              <a:noFill/>
            </a:ln>
            <a:solidFill>
              <a:schemeClr val="tx1"/>
            </a:solidFill>
            <a:effectLst/>
            <a:latin typeface="Times"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ja-JP" sz="2400" b="0" i="0" u="none" strike="noStrike" cap="none" normalizeH="0" baseline="0" smtClean="0">
            <a:ln>
              <a:noFill/>
            </a:ln>
            <a:solidFill>
              <a:schemeClr val="tx1"/>
            </a:solidFill>
            <a:effectLst/>
            <a:latin typeface="Times" panose="02020603050405020304" pitchFamily="18"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ja-JP" sz="2400" b="0" i="0" u="none" strike="noStrike" cap="none" normalizeH="0" baseline="0" smtClean="0">
            <a:ln>
              <a:noFill/>
            </a:ln>
            <a:solidFill>
              <a:schemeClr val="tx1"/>
            </a:solidFill>
            <a:effectLst/>
            <a:latin typeface="Times"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ja-JP" sz="2400" b="0" i="0" u="none" strike="noStrike" cap="none" normalizeH="0" baseline="0" smtClean="0">
            <a:ln>
              <a:noFill/>
            </a:ln>
            <a:solidFill>
              <a:schemeClr val="tx1"/>
            </a:solidFill>
            <a:effectLst/>
            <a:latin typeface="Times" panose="02020603050405020304" pitchFamily="18"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テーマ">
  <a:themeElements>
    <a:clrScheme name="">
      <a:dk1>
        <a:srgbClr val="333333"/>
      </a:dk1>
      <a:lt1>
        <a:srgbClr val="FFFFFF"/>
      </a:lt1>
      <a:dk2>
        <a:srgbClr val="3366FF"/>
      </a:dk2>
      <a:lt2>
        <a:srgbClr val="808080"/>
      </a:lt2>
      <a:accent1>
        <a:srgbClr val="6699FF"/>
      </a:accent1>
      <a:accent2>
        <a:srgbClr val="FF9900"/>
      </a:accent2>
      <a:accent3>
        <a:srgbClr val="FFFFFF"/>
      </a:accent3>
      <a:accent4>
        <a:srgbClr val="2A2A2A"/>
      </a:accent4>
      <a:accent5>
        <a:srgbClr val="B8CAFF"/>
      </a:accent5>
      <a:accent6>
        <a:srgbClr val="E78A00"/>
      </a:accent6>
      <a:hlink>
        <a:srgbClr val="FF3300"/>
      </a:hlink>
      <a:folHlink>
        <a:srgbClr val="FF5050"/>
      </a:folHlink>
    </a:clrScheme>
    <a:fontScheme name="Office テーマ">
      <a:majorFont>
        <a:latin typeface="Lucida Sans Unicode"/>
        <a:ea typeface="ＭＳ Ｐゴシック"/>
        <a:cs typeface=""/>
      </a:majorFont>
      <a:minorFont>
        <a:latin typeface="Lucida Sans Unicode"/>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Office テーマ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テーマ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テーマ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テーマ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テーマ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テーマ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テーマ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Office テーマ">
  <a:themeElements>
    <a:clrScheme name="">
      <a:dk1>
        <a:srgbClr val="333333"/>
      </a:dk1>
      <a:lt1>
        <a:srgbClr val="FFFFFF"/>
      </a:lt1>
      <a:dk2>
        <a:srgbClr val="3366FF"/>
      </a:dk2>
      <a:lt2>
        <a:srgbClr val="808080"/>
      </a:lt2>
      <a:accent1>
        <a:srgbClr val="6699FF"/>
      </a:accent1>
      <a:accent2>
        <a:srgbClr val="FF9900"/>
      </a:accent2>
      <a:accent3>
        <a:srgbClr val="FFFFFF"/>
      </a:accent3>
      <a:accent4>
        <a:srgbClr val="2A2A2A"/>
      </a:accent4>
      <a:accent5>
        <a:srgbClr val="B8CAFF"/>
      </a:accent5>
      <a:accent6>
        <a:srgbClr val="E78A00"/>
      </a:accent6>
      <a:hlink>
        <a:srgbClr val="FF3300"/>
      </a:hlink>
      <a:folHlink>
        <a:srgbClr val="FF5050"/>
      </a:folHlink>
    </a:clrScheme>
    <a:fontScheme name="Office テーマ">
      <a:majorFont>
        <a:latin typeface="Lucida Sans Unicode"/>
        <a:ea typeface="ＭＳ Ｐゴシック"/>
        <a:cs typeface=""/>
      </a:majorFont>
      <a:minorFont>
        <a:latin typeface="Lucida Sans Unicode"/>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Office テーマ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テーマ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テーマ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テーマ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テーマ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テーマ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テーマ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Office テーマ">
  <a:themeElements>
    <a:clrScheme name="Office テーマ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テーマ">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テーマ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テーマ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テーマ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テーマ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テーマ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テーマ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テーマ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テーマ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テーマ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テーマ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テーマ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テーマ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2_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ja-JP" sz="2400" b="0" i="0" u="none" strike="noStrike" cap="none" normalizeH="0" baseline="0" smtClean="0">
            <a:ln>
              <a:noFill/>
            </a:ln>
            <a:solidFill>
              <a:schemeClr val="tx1"/>
            </a:solidFill>
            <a:effectLst/>
            <a:latin typeface="Times"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ja-JP" sz="2400" b="0" i="0" u="none" strike="noStrike" cap="none" normalizeH="0" baseline="0" smtClean="0">
            <a:ln>
              <a:noFill/>
            </a:ln>
            <a:solidFill>
              <a:schemeClr val="tx1"/>
            </a:solidFill>
            <a:effectLst/>
            <a:latin typeface="Times" panose="02020603050405020304" pitchFamily="18"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93813dd7ca6ad654711aa0ab317e03a3">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f11dc0ce689dd3925e84e4e35398c6e7"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38E52988-C458-4121-9BF8-864CDB291D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9C9275B-1E7E-409A-9467-302622C468D2}">
  <ds:schemaRefs>
    <ds:schemaRef ds:uri="http://schemas.microsoft.com/sharepoint/v3/contenttype/forms"/>
  </ds:schemaRefs>
</ds:datastoreItem>
</file>

<file path=customXml/itemProps3.xml><?xml version="1.0" encoding="utf-8"?>
<ds:datastoreItem xmlns:ds="http://schemas.openxmlformats.org/officeDocument/2006/customXml" ds:itemID="{AABA7D41-7EBD-45D7-AFB8-22EF4BFA6BA2}">
  <ds:schemaRefs>
    <ds:schemaRef ds:uri="http://schemas.microsoft.com/office/2006/documentManagement/types"/>
    <ds:schemaRef ds:uri="71af3243-3dd4-4a8d-8c0d-dd76da1f02a5"/>
    <ds:schemaRef ds:uri="http://www.w3.org/XML/1998/namespace"/>
    <ds:schemaRef ds:uri="http://purl.org/dc/dcmitype/"/>
    <ds:schemaRef ds:uri="http://purl.org/dc/terms/"/>
    <ds:schemaRef ds:uri="http://schemas.microsoft.com/office/infopath/2007/PartnerControls"/>
    <ds:schemaRef ds:uri="http://schemas.openxmlformats.org/package/2006/metadata/core-properties"/>
    <ds:schemaRef ds:uri="16c05727-aa75-4e4a-9b5f-8a80a1165891"/>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研究所のデザイン</Template>
  <TotalTime>41408</TotalTime>
  <Words>4796</Words>
  <Application>Microsoft Office PowerPoint</Application>
  <PresentationFormat>ワイド画面</PresentationFormat>
  <Paragraphs>421</Paragraphs>
  <Slides>53</Slides>
  <Notes>0</Notes>
  <HiddenSlides>0</HiddenSlides>
  <MMClips>0</MMClips>
  <ScaleCrop>false</ScaleCrop>
  <HeadingPairs>
    <vt:vector size="8" baseType="variant">
      <vt:variant>
        <vt:lpstr>使用されているフォント</vt:lpstr>
      </vt:variant>
      <vt:variant>
        <vt:i4>8</vt:i4>
      </vt:variant>
      <vt:variant>
        <vt:lpstr>テーマ</vt:lpstr>
      </vt:variant>
      <vt:variant>
        <vt:i4>8</vt:i4>
      </vt:variant>
      <vt:variant>
        <vt:lpstr>埋め込まれた OLE サーバー</vt:lpstr>
      </vt:variant>
      <vt:variant>
        <vt:i4>1</vt:i4>
      </vt:variant>
      <vt:variant>
        <vt:lpstr>スライド タイトル</vt:lpstr>
      </vt:variant>
      <vt:variant>
        <vt:i4>53</vt:i4>
      </vt:variant>
    </vt:vector>
  </HeadingPairs>
  <TitlesOfParts>
    <vt:vector size="70" baseType="lpstr">
      <vt:lpstr>BIZ UDPゴシック</vt:lpstr>
      <vt:lpstr>Meiryo UI</vt:lpstr>
      <vt:lpstr>ＭＳ Ｐゴシック</vt:lpstr>
      <vt:lpstr>Arial</vt:lpstr>
      <vt:lpstr>Lucida Sans Unicode</vt:lpstr>
      <vt:lpstr>Times</vt:lpstr>
      <vt:lpstr>Tw Cen MT</vt:lpstr>
      <vt:lpstr>Wingdings</vt:lpstr>
      <vt:lpstr>しずく</vt:lpstr>
      <vt:lpstr>Office テーマ</vt:lpstr>
      <vt:lpstr>Blank Presentation</vt:lpstr>
      <vt:lpstr>1_Blank Presentation</vt:lpstr>
      <vt:lpstr>3_Office テーマ</vt:lpstr>
      <vt:lpstr>4_Office テーマ</vt:lpstr>
      <vt:lpstr>1_Office テーマ</vt:lpstr>
      <vt:lpstr>2_Blank Presentation</vt:lpstr>
      <vt:lpstr>Photo Editor Photo</vt:lpstr>
      <vt:lpstr>感情爆発をくり返す子どもの理解と支援</vt:lpstr>
      <vt:lpstr>本日の内容</vt:lpstr>
      <vt:lpstr>PowerPoint プレゼンテーション</vt:lpstr>
      <vt:lpstr>全ての精神障害は１９に分類される</vt:lpstr>
      <vt:lpstr>PowerPoint プレゼンテーション</vt:lpstr>
      <vt:lpstr>7．心的外傷およびストレス因関連症群</vt:lpstr>
      <vt:lpstr>大きな誤解、大きな飛躍</vt:lpstr>
      <vt:lpstr>大きな誤解、大きな飛躍</vt:lpstr>
      <vt:lpstr>大きな誤解、大きな飛躍</vt:lpstr>
      <vt:lpstr>これは一体何なんだ!??</vt:lpstr>
      <vt:lpstr>発達障害に関する大きな誤解</vt:lpstr>
      <vt:lpstr>反応性アタッチメント障害/ 反応性愛着障害（診断）</vt:lpstr>
      <vt:lpstr>反応性アタッチメント障害/ 反応性愛着障害（診断）</vt:lpstr>
      <vt:lpstr>反応性アタッチメント障害/ 反応性愛着障害（診断）</vt:lpstr>
      <vt:lpstr>反応性アタッチメント障害/ 反応性愛着障害（診断的特徴）</vt:lpstr>
      <vt:lpstr>反応性アタッチメント障害/ 反応性愛着障害（診断的特徴）</vt:lpstr>
      <vt:lpstr>反応性アタッチメント障害/ 反応性愛着障害（有病率）</vt:lpstr>
      <vt:lpstr>反応性アタッチメント障害/ 反応性愛着障害（鑑別診断）</vt:lpstr>
      <vt:lpstr>反応性アタッチメント障害/ 反応性愛着障害（鑑別診断）</vt:lpstr>
      <vt:lpstr>脱抑制型対人交流障害</vt:lpstr>
      <vt:lpstr>脱抑制型対人交流障害</vt:lpstr>
      <vt:lpstr>子どもの行動の問題を総合的に評価すると</vt:lpstr>
      <vt:lpstr>全てを発達障害と愛着障害で説明しない</vt:lpstr>
      <vt:lpstr>教育関係者、医療関係者に求めたいこと</vt:lpstr>
      <vt:lpstr>15．秩序破壊的・衝動制御・素行症群</vt:lpstr>
      <vt:lpstr>なぜ感情爆発の障害とADHDは合併するか</vt:lpstr>
      <vt:lpstr>反抗挑発症</vt:lpstr>
      <vt:lpstr>反抗挑発症</vt:lpstr>
      <vt:lpstr>反抗挑発症</vt:lpstr>
      <vt:lpstr>反抗挑発症</vt:lpstr>
      <vt:lpstr>反抗挑発症　症状の発展と経過</vt:lpstr>
      <vt:lpstr>反抗挑発症（ADHD合併ケース）</vt:lpstr>
      <vt:lpstr>間欠爆発症</vt:lpstr>
      <vt:lpstr>間欠性爆発症</vt:lpstr>
      <vt:lpstr>間欠性爆発症　診断的特徴</vt:lpstr>
      <vt:lpstr>間欠性爆発症</vt:lpstr>
      <vt:lpstr>間欠爆発症（小学校6年生）</vt:lpstr>
      <vt:lpstr>間欠爆発症（小学校6年生）</vt:lpstr>
      <vt:lpstr>病態像をイメージするトレーニング</vt:lpstr>
      <vt:lpstr>感情爆発の障害＝衝動制御の障害</vt:lpstr>
      <vt:lpstr>セルフコントロールの個人差（同年齢として）</vt:lpstr>
      <vt:lpstr>PowerPoint プレゼンテーション</vt:lpstr>
      <vt:lpstr>なぜ認知行動療法？</vt:lpstr>
      <vt:lpstr>なぜ認知行動療法？</vt:lpstr>
      <vt:lpstr>認知行動療法が目指すモデル</vt:lpstr>
      <vt:lpstr>CBTの理解の仕方</vt:lpstr>
      <vt:lpstr>「認知の歪み」の整理</vt:lpstr>
      <vt:lpstr>感情爆発への認知行動療法（CBT)</vt:lpstr>
      <vt:lpstr>答えは既にある</vt:lpstr>
      <vt:lpstr>感情爆発の障害への認知行動療法（CBT)</vt:lpstr>
      <vt:lpstr>感情爆発を繰り返す子どもへのCBT</vt:lpstr>
      <vt:lpstr>ダメの悪循環</vt:lpstr>
      <vt:lpstr>要約</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教育は深刻な世代間連鎖を断ち切ることができる</dc:title>
  <dc:creator>松浦 直己</dc:creator>
  <cp:lastModifiedBy>楠井 久美子</cp:lastModifiedBy>
  <cp:revision>114</cp:revision>
  <cp:lastPrinted>2026-07-08T00:10:25Z</cp:lastPrinted>
  <dcterms:created xsi:type="dcterms:W3CDTF">2023-01-02T04:21:25Z</dcterms:created>
  <dcterms:modified xsi:type="dcterms:W3CDTF">2026-07-08T00:17:42Z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